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4"/>
  </p:notesMasterIdLst>
  <p:handoutMasterIdLst>
    <p:handoutMasterId r:id="rId15"/>
  </p:handoutMasterIdLst>
  <p:sldIdLst>
    <p:sldId id="256" r:id="rId5"/>
    <p:sldId id="257" r:id="rId6"/>
    <p:sldId id="262" r:id="rId7"/>
    <p:sldId id="258" r:id="rId8"/>
    <p:sldId id="269" r:id="rId9"/>
    <p:sldId id="265" r:id="rId10"/>
    <p:sldId id="259" r:id="rId11"/>
    <p:sldId id="266"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1" autoAdjust="0"/>
    <p:restoredTop sz="90704" autoAdjust="0"/>
  </p:normalViewPr>
  <p:slideViewPr>
    <p:cSldViewPr snapToGrid="0">
      <p:cViewPr varScale="1">
        <p:scale>
          <a:sx n="67" d="100"/>
          <a:sy n="67" d="100"/>
        </p:scale>
        <p:origin x="51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Pietrogallo" userId="863b0ada-70cf-465a-92f4-453c962a64df" providerId="ADAL" clId="{717BA23B-0443-4651-B94F-63DA12379B9C}"/>
    <pc:docChg chg="modSld">
      <pc:chgData name="Thomas Pietrogallo" userId="863b0ada-70cf-465a-92f4-453c962a64df" providerId="ADAL" clId="{717BA23B-0443-4651-B94F-63DA12379B9C}" dt="2023-11-16T19:42:12.172" v="11" actId="20577"/>
      <pc:docMkLst>
        <pc:docMk/>
      </pc:docMkLst>
      <pc:sldChg chg="modSp mod">
        <pc:chgData name="Thomas Pietrogallo" userId="863b0ada-70cf-465a-92f4-453c962a64df" providerId="ADAL" clId="{717BA23B-0443-4651-B94F-63DA12379B9C}" dt="2023-11-16T19:42:12.172" v="11" actId="20577"/>
        <pc:sldMkLst>
          <pc:docMk/>
          <pc:sldMk cId="1713219598" sldId="257"/>
        </pc:sldMkLst>
        <pc:spChg chg="mod">
          <ac:chgData name="Thomas Pietrogallo" userId="863b0ada-70cf-465a-92f4-453c962a64df" providerId="ADAL" clId="{717BA23B-0443-4651-B94F-63DA12379B9C}" dt="2023-11-16T19:42:12.172" v="11" actId="20577"/>
          <ac:spMkLst>
            <pc:docMk/>
            <pc:sldMk cId="1713219598" sldId="257"/>
            <ac:spMk id="3" creationId="{5671D7E5-EF66-4BCD-8DAA-E9061157F0BE}"/>
          </ac:spMkLst>
        </pc:spChg>
      </pc:sldChg>
    </pc:docChg>
  </pc:docChgLst>
  <pc:docChgLst>
    <pc:chgData name="Thomas Pietrogallo" userId="863b0ada-70cf-465a-92f4-453c962a64df" providerId="ADAL" clId="{4056A537-F97E-4C08-B13C-315DB1D99A73}"/>
    <pc:docChg chg="undo custSel delSld modSld">
      <pc:chgData name="Thomas Pietrogallo" userId="863b0ada-70cf-465a-92f4-453c962a64df" providerId="ADAL" clId="{4056A537-F97E-4C08-B13C-315DB1D99A73}" dt="2023-09-04T17:31:00.721" v="638" actId="47"/>
      <pc:docMkLst>
        <pc:docMk/>
      </pc:docMkLst>
      <pc:sldChg chg="modSp mod setBg">
        <pc:chgData name="Thomas Pietrogallo" userId="863b0ada-70cf-465a-92f4-453c962a64df" providerId="ADAL" clId="{4056A537-F97E-4C08-B13C-315DB1D99A73}" dt="2023-09-04T16:08:40.179" v="96" actId="20577"/>
        <pc:sldMkLst>
          <pc:docMk/>
          <pc:sldMk cId="1713219598" sldId="257"/>
        </pc:sldMkLst>
        <pc:spChg chg="mod">
          <ac:chgData name="Thomas Pietrogallo" userId="863b0ada-70cf-465a-92f4-453c962a64df" providerId="ADAL" clId="{4056A537-F97E-4C08-B13C-315DB1D99A73}" dt="2023-09-04T15:58:12.818" v="0" actId="207"/>
          <ac:spMkLst>
            <pc:docMk/>
            <pc:sldMk cId="1713219598" sldId="257"/>
            <ac:spMk id="2" creationId="{1BEF5859-10C9-4588-9727-B9362E26C29D}"/>
          </ac:spMkLst>
        </pc:spChg>
        <pc:spChg chg="mod">
          <ac:chgData name="Thomas Pietrogallo" userId="863b0ada-70cf-465a-92f4-453c962a64df" providerId="ADAL" clId="{4056A537-F97E-4C08-B13C-315DB1D99A73}" dt="2023-09-04T16:08:40.179" v="96" actId="20577"/>
          <ac:spMkLst>
            <pc:docMk/>
            <pc:sldMk cId="1713219598" sldId="257"/>
            <ac:spMk id="3" creationId="{5671D7E5-EF66-4BCD-8DAA-E9061157F0BE}"/>
          </ac:spMkLst>
        </pc:spChg>
        <pc:spChg chg="mod">
          <ac:chgData name="Thomas Pietrogallo" userId="863b0ada-70cf-465a-92f4-453c962a64df" providerId="ADAL" clId="{4056A537-F97E-4C08-B13C-315DB1D99A73}" dt="2023-09-04T16:02:39.216" v="39" actId="20577"/>
          <ac:spMkLst>
            <pc:docMk/>
            <pc:sldMk cId="1713219598" sldId="257"/>
            <ac:spMk id="5" creationId="{9AB5BAF8-EA80-4AD4-8D83-5960C299573A}"/>
          </ac:spMkLst>
        </pc:spChg>
      </pc:sldChg>
      <pc:sldChg chg="modSp mod">
        <pc:chgData name="Thomas Pietrogallo" userId="863b0ada-70cf-465a-92f4-453c962a64df" providerId="ADAL" clId="{4056A537-F97E-4C08-B13C-315DB1D99A73}" dt="2023-09-04T16:02:29.614" v="35" actId="20577"/>
        <pc:sldMkLst>
          <pc:docMk/>
          <pc:sldMk cId="3571516367" sldId="258"/>
        </pc:sldMkLst>
        <pc:spChg chg="mod">
          <ac:chgData name="Thomas Pietrogallo" userId="863b0ada-70cf-465a-92f4-453c962a64df" providerId="ADAL" clId="{4056A537-F97E-4C08-B13C-315DB1D99A73}" dt="2023-09-04T16:02:18.080" v="31" actId="20577"/>
          <ac:spMkLst>
            <pc:docMk/>
            <pc:sldMk cId="3571516367" sldId="258"/>
            <ac:spMk id="3" creationId="{9D5232F9-FD00-464A-9F17-619C91AEF8F3}"/>
          </ac:spMkLst>
        </pc:spChg>
        <pc:spChg chg="mod">
          <ac:chgData name="Thomas Pietrogallo" userId="863b0ada-70cf-465a-92f4-453c962a64df" providerId="ADAL" clId="{4056A537-F97E-4C08-B13C-315DB1D99A73}" dt="2023-09-04T16:02:29.614" v="35" actId="20577"/>
          <ac:spMkLst>
            <pc:docMk/>
            <pc:sldMk cId="3571516367" sldId="258"/>
            <ac:spMk id="4" creationId="{70E12647-CCB2-45E2-A9CB-A868F490497E}"/>
          </ac:spMkLst>
        </pc:spChg>
      </pc:sldChg>
      <pc:sldChg chg="modSp mod">
        <pc:chgData name="Thomas Pietrogallo" userId="863b0ada-70cf-465a-92f4-453c962a64df" providerId="ADAL" clId="{4056A537-F97E-4C08-B13C-315DB1D99A73}" dt="2023-09-04T17:30:15.614" v="637" actId="20577"/>
        <pc:sldMkLst>
          <pc:docMk/>
          <pc:sldMk cId="332104327" sldId="259"/>
        </pc:sldMkLst>
        <pc:spChg chg="mod">
          <ac:chgData name="Thomas Pietrogallo" userId="863b0ada-70cf-465a-92f4-453c962a64df" providerId="ADAL" clId="{4056A537-F97E-4C08-B13C-315DB1D99A73}" dt="2023-09-04T16:26:47.032" v="252" actId="20577"/>
          <ac:spMkLst>
            <pc:docMk/>
            <pc:sldMk cId="332104327" sldId="259"/>
            <ac:spMk id="2" creationId="{FA93DB88-62DD-4C41-977F-D59BEF14EE76}"/>
          </ac:spMkLst>
        </pc:spChg>
        <pc:spChg chg="mod">
          <ac:chgData name="Thomas Pietrogallo" userId="863b0ada-70cf-465a-92f4-453c962a64df" providerId="ADAL" clId="{4056A537-F97E-4C08-B13C-315DB1D99A73}" dt="2023-09-04T16:26:58.438" v="258" actId="20577"/>
          <ac:spMkLst>
            <pc:docMk/>
            <pc:sldMk cId="332104327" sldId="259"/>
            <ac:spMk id="3" creationId="{AEF37E83-2D8B-42EF-A2C4-5D2BBDB1F05B}"/>
          </ac:spMkLst>
        </pc:spChg>
        <pc:spChg chg="mod">
          <ac:chgData name="Thomas Pietrogallo" userId="863b0ada-70cf-465a-92f4-453c962a64df" providerId="ADAL" clId="{4056A537-F97E-4C08-B13C-315DB1D99A73}" dt="2023-09-04T16:28:12.751" v="281" actId="20577"/>
          <ac:spMkLst>
            <pc:docMk/>
            <pc:sldMk cId="332104327" sldId="259"/>
            <ac:spMk id="4" creationId="{B0D77839-2CFD-4BC8-85DA-9EE69CCE1B20}"/>
          </ac:spMkLst>
        </pc:spChg>
        <pc:spChg chg="mod">
          <ac:chgData name="Thomas Pietrogallo" userId="863b0ada-70cf-465a-92f4-453c962a64df" providerId="ADAL" clId="{4056A537-F97E-4C08-B13C-315DB1D99A73}" dt="2023-09-04T16:28:35.900" v="315" actId="20577"/>
          <ac:spMkLst>
            <pc:docMk/>
            <pc:sldMk cId="332104327" sldId="259"/>
            <ac:spMk id="5" creationId="{57E386FF-C90F-4484-A843-D4BA75FFF002}"/>
          </ac:spMkLst>
        </pc:spChg>
        <pc:spChg chg="mod">
          <ac:chgData name="Thomas Pietrogallo" userId="863b0ada-70cf-465a-92f4-453c962a64df" providerId="ADAL" clId="{4056A537-F97E-4C08-B13C-315DB1D99A73}" dt="2023-09-04T16:31:38.326" v="396" actId="20577"/>
          <ac:spMkLst>
            <pc:docMk/>
            <pc:sldMk cId="332104327" sldId="259"/>
            <ac:spMk id="6" creationId="{F30780D1-5C1B-411C-81ED-7B9970FCBF8A}"/>
          </ac:spMkLst>
        </pc:spChg>
        <pc:spChg chg="mod">
          <ac:chgData name="Thomas Pietrogallo" userId="863b0ada-70cf-465a-92f4-453c962a64df" providerId="ADAL" clId="{4056A537-F97E-4C08-B13C-315DB1D99A73}" dt="2023-09-04T16:27:51.065" v="264" actId="207"/>
          <ac:spMkLst>
            <pc:docMk/>
            <pc:sldMk cId="332104327" sldId="259"/>
            <ac:spMk id="12" creationId="{FABE7D8B-D1CD-44C0-AD2D-2ABA67684E97}"/>
          </ac:spMkLst>
        </pc:spChg>
        <pc:spChg chg="mod">
          <ac:chgData name="Thomas Pietrogallo" userId="863b0ada-70cf-465a-92f4-453c962a64df" providerId="ADAL" clId="{4056A537-F97E-4C08-B13C-315DB1D99A73}" dt="2023-09-04T17:29:16.829" v="559" actId="20577"/>
          <ac:spMkLst>
            <pc:docMk/>
            <pc:sldMk cId="332104327" sldId="259"/>
            <ac:spMk id="13" creationId="{8C2F0B15-120C-423F-8EE5-F303B19D5CC5}"/>
          </ac:spMkLst>
        </pc:spChg>
        <pc:spChg chg="mod">
          <ac:chgData name="Thomas Pietrogallo" userId="863b0ada-70cf-465a-92f4-453c962a64df" providerId="ADAL" clId="{4056A537-F97E-4C08-B13C-315DB1D99A73}" dt="2023-09-04T17:30:15.614" v="637" actId="20577"/>
          <ac:spMkLst>
            <pc:docMk/>
            <pc:sldMk cId="332104327" sldId="259"/>
            <ac:spMk id="14" creationId="{300D2644-F516-41F1-A88D-93673EA209A4}"/>
          </ac:spMkLst>
        </pc:spChg>
        <pc:spChg chg="mod">
          <ac:chgData name="Thomas Pietrogallo" userId="863b0ada-70cf-465a-92f4-453c962a64df" providerId="ADAL" clId="{4056A537-F97E-4C08-B13C-315DB1D99A73}" dt="2023-09-04T16:31:47.891" v="417" actId="20577"/>
          <ac:spMkLst>
            <pc:docMk/>
            <pc:sldMk cId="332104327" sldId="259"/>
            <ac:spMk id="15" creationId="{9405A1F0-98C1-4B11-8D9A-3C009ADC44D0}"/>
          </ac:spMkLst>
        </pc:spChg>
        <pc:spChg chg="mod">
          <ac:chgData name="Thomas Pietrogallo" userId="863b0ada-70cf-465a-92f4-453c962a64df" providerId="ADAL" clId="{4056A537-F97E-4C08-B13C-315DB1D99A73}" dt="2023-09-04T16:03:32.438" v="61" actId="20577"/>
          <ac:spMkLst>
            <pc:docMk/>
            <pc:sldMk cId="332104327" sldId="259"/>
            <ac:spMk id="16" creationId="{24238BD7-9B10-4E64-B1B4-FDE6DD70AA60}"/>
          </ac:spMkLst>
        </pc:spChg>
        <pc:spChg chg="mod">
          <ac:chgData name="Thomas Pietrogallo" userId="863b0ada-70cf-465a-92f4-453c962a64df" providerId="ADAL" clId="{4056A537-F97E-4C08-B13C-315DB1D99A73}" dt="2023-09-04T16:05:05.296" v="83"/>
          <ac:spMkLst>
            <pc:docMk/>
            <pc:sldMk cId="332104327" sldId="259"/>
            <ac:spMk id="17" creationId="{CD3D67B7-A821-49FC-94BE-19EDE9D319A5}"/>
          </ac:spMkLst>
        </pc:spChg>
      </pc:sldChg>
      <pc:sldChg chg="modSp del mod">
        <pc:chgData name="Thomas Pietrogallo" userId="863b0ada-70cf-465a-92f4-453c962a64df" providerId="ADAL" clId="{4056A537-F97E-4C08-B13C-315DB1D99A73}" dt="2023-09-04T16:35:16.591" v="496" actId="2696"/>
        <pc:sldMkLst>
          <pc:docMk/>
          <pc:sldMk cId="1663780162" sldId="260"/>
        </pc:sldMkLst>
        <pc:spChg chg="mod">
          <ac:chgData name="Thomas Pietrogallo" userId="863b0ada-70cf-465a-92f4-453c962a64df" providerId="ADAL" clId="{4056A537-F97E-4C08-B13C-315DB1D99A73}" dt="2023-09-04T16:32:10.998" v="439" actId="20577"/>
          <ac:spMkLst>
            <pc:docMk/>
            <pc:sldMk cId="1663780162" sldId="260"/>
            <ac:spMk id="2" creationId="{09140014-73D5-419B-8867-972BB18D52D4}"/>
          </ac:spMkLst>
        </pc:spChg>
        <pc:spChg chg="mod">
          <ac:chgData name="Thomas Pietrogallo" userId="863b0ada-70cf-465a-92f4-453c962a64df" providerId="ADAL" clId="{4056A537-F97E-4C08-B13C-315DB1D99A73}" dt="2023-09-04T16:03:38.029" v="65" actId="20577"/>
          <ac:spMkLst>
            <pc:docMk/>
            <pc:sldMk cId="1663780162" sldId="260"/>
            <ac:spMk id="7" creationId="{B2A46C4A-D036-4440-BB64-6754F4FF27C1}"/>
          </ac:spMkLst>
        </pc:spChg>
        <pc:spChg chg="mod">
          <ac:chgData name="Thomas Pietrogallo" userId="863b0ada-70cf-465a-92f4-453c962a64df" providerId="ADAL" clId="{4056A537-F97E-4C08-B13C-315DB1D99A73}" dt="2023-09-04T16:05:12.374" v="84"/>
          <ac:spMkLst>
            <pc:docMk/>
            <pc:sldMk cId="1663780162" sldId="260"/>
            <ac:spMk id="8" creationId="{905F172A-5D5D-43CD-A187-DA0D303F4144}"/>
          </ac:spMkLst>
        </pc:spChg>
      </pc:sldChg>
      <pc:sldChg chg="modSp del mod">
        <pc:chgData name="Thomas Pietrogallo" userId="863b0ada-70cf-465a-92f4-453c962a64df" providerId="ADAL" clId="{4056A537-F97E-4C08-B13C-315DB1D99A73}" dt="2023-09-04T17:31:00.721" v="638" actId="47"/>
        <pc:sldMkLst>
          <pc:docMk/>
          <pc:sldMk cId="1429429409" sldId="261"/>
        </pc:sldMkLst>
        <pc:spChg chg="mod">
          <ac:chgData name="Thomas Pietrogallo" userId="863b0ada-70cf-465a-92f4-453c962a64df" providerId="ADAL" clId="{4056A537-F97E-4C08-B13C-315DB1D99A73}" dt="2023-09-04T16:03:44.419" v="69" actId="20577"/>
          <ac:spMkLst>
            <pc:docMk/>
            <pc:sldMk cId="1429429409" sldId="261"/>
            <ac:spMk id="9" creationId="{B86AD343-7149-4E7C-BD28-3080F25980CF}"/>
          </ac:spMkLst>
        </pc:spChg>
        <pc:spChg chg="mod">
          <ac:chgData name="Thomas Pietrogallo" userId="863b0ada-70cf-465a-92f4-453c962a64df" providerId="ADAL" clId="{4056A537-F97E-4C08-B13C-315DB1D99A73}" dt="2023-09-04T16:05:17.648" v="85"/>
          <ac:spMkLst>
            <pc:docMk/>
            <pc:sldMk cId="1429429409" sldId="261"/>
            <ac:spMk id="10" creationId="{A865CC01-A53B-495A-820C-BEC2680EDC42}"/>
          </ac:spMkLst>
        </pc:spChg>
      </pc:sldChg>
      <pc:sldChg chg="addSp modSp mod">
        <pc:chgData name="Thomas Pietrogallo" userId="863b0ada-70cf-465a-92f4-453c962a64df" providerId="ADAL" clId="{4056A537-F97E-4C08-B13C-315DB1D99A73}" dt="2023-09-04T16:00:50.619" v="6" actId="1076"/>
        <pc:sldMkLst>
          <pc:docMk/>
          <pc:sldMk cId="379728094" sldId="262"/>
        </pc:sldMkLst>
        <pc:picChg chg="add mod">
          <ac:chgData name="Thomas Pietrogallo" userId="863b0ada-70cf-465a-92f4-453c962a64df" providerId="ADAL" clId="{4056A537-F97E-4C08-B13C-315DB1D99A73}" dt="2023-09-04T16:00:50.619" v="6" actId="1076"/>
          <ac:picMkLst>
            <pc:docMk/>
            <pc:sldMk cId="379728094" sldId="262"/>
            <ac:picMk id="5" creationId="{20E6ED5B-2DDC-8E5D-5D72-8F2CF86327A8}"/>
          </ac:picMkLst>
        </pc:picChg>
      </pc:sldChg>
      <pc:sldChg chg="modSp del mod">
        <pc:chgData name="Thomas Pietrogallo" userId="863b0ada-70cf-465a-92f4-453c962a64df" providerId="ADAL" clId="{4056A537-F97E-4C08-B13C-315DB1D99A73}" dt="2023-09-04T17:26:26.107" v="499" actId="2696"/>
        <pc:sldMkLst>
          <pc:docMk/>
          <pc:sldMk cId="4055079983" sldId="263"/>
        </pc:sldMkLst>
        <pc:spChg chg="mod">
          <ac:chgData name="Thomas Pietrogallo" userId="863b0ada-70cf-465a-92f4-453c962a64df" providerId="ADAL" clId="{4056A537-F97E-4C08-B13C-315DB1D99A73}" dt="2023-09-04T16:03:20.780" v="53" actId="20577"/>
          <ac:spMkLst>
            <pc:docMk/>
            <pc:sldMk cId="4055079983" sldId="263"/>
            <ac:spMk id="56" creationId="{B289356A-BDA0-4234-84F2-9F2F25D0D7BD}"/>
          </ac:spMkLst>
        </pc:spChg>
        <pc:spChg chg="mod">
          <ac:chgData name="Thomas Pietrogallo" userId="863b0ada-70cf-465a-92f4-453c962a64df" providerId="ADAL" clId="{4056A537-F97E-4C08-B13C-315DB1D99A73}" dt="2023-09-04T16:04:52.733" v="81"/>
          <ac:spMkLst>
            <pc:docMk/>
            <pc:sldMk cId="4055079983" sldId="263"/>
            <ac:spMk id="57" creationId="{3A38BE84-957B-46B9-A315-4B5064DFF1A1}"/>
          </ac:spMkLst>
        </pc:spChg>
      </pc:sldChg>
      <pc:sldChg chg="modSp del mod">
        <pc:chgData name="Thomas Pietrogallo" userId="863b0ada-70cf-465a-92f4-453c962a64df" providerId="ADAL" clId="{4056A537-F97E-4C08-B13C-315DB1D99A73}" dt="2023-09-04T17:25:43.966" v="497" actId="47"/>
        <pc:sldMkLst>
          <pc:docMk/>
          <pc:sldMk cId="2619301236" sldId="264"/>
        </pc:sldMkLst>
        <pc:spChg chg="mod">
          <ac:chgData name="Thomas Pietrogallo" userId="863b0ada-70cf-465a-92f4-453c962a64df" providerId="ADAL" clId="{4056A537-F97E-4C08-B13C-315DB1D99A73}" dt="2023-09-04T16:03:14.202" v="49" actId="20577"/>
          <ac:spMkLst>
            <pc:docMk/>
            <pc:sldMk cId="2619301236" sldId="264"/>
            <ac:spMk id="23" creationId="{637DEDF5-3FCD-4BC2-86A5-7BE2BF01EA38}"/>
          </ac:spMkLst>
        </pc:spChg>
        <pc:spChg chg="mod">
          <ac:chgData name="Thomas Pietrogallo" userId="863b0ada-70cf-465a-92f4-453c962a64df" providerId="ADAL" clId="{4056A537-F97E-4C08-B13C-315DB1D99A73}" dt="2023-09-04T16:04:44.854" v="80"/>
          <ac:spMkLst>
            <pc:docMk/>
            <pc:sldMk cId="2619301236" sldId="264"/>
            <ac:spMk id="24" creationId="{918C3C97-444D-4600-8553-B9C4C1F8483B}"/>
          </ac:spMkLst>
        </pc:spChg>
      </pc:sldChg>
      <pc:sldChg chg="modSp mod">
        <pc:chgData name="Thomas Pietrogallo" userId="863b0ada-70cf-465a-92f4-453c962a64df" providerId="ADAL" clId="{4056A537-F97E-4C08-B13C-315DB1D99A73}" dt="2023-09-04T16:24:38.592" v="229" actId="27636"/>
        <pc:sldMkLst>
          <pc:docMk/>
          <pc:sldMk cId="744379741" sldId="265"/>
        </pc:sldMkLst>
        <pc:spChg chg="mod">
          <ac:chgData name="Thomas Pietrogallo" userId="863b0ada-70cf-465a-92f4-453c962a64df" providerId="ADAL" clId="{4056A537-F97E-4C08-B13C-315DB1D99A73}" dt="2023-09-04T16:23:36.128" v="213" actId="1076"/>
          <ac:spMkLst>
            <pc:docMk/>
            <pc:sldMk cId="744379741" sldId="265"/>
            <ac:spMk id="2" creationId="{D94A2CD4-732A-43E4-BCB9-CBA2055E0AC6}"/>
          </ac:spMkLst>
        </pc:spChg>
        <pc:spChg chg="mod">
          <ac:chgData name="Thomas Pietrogallo" userId="863b0ada-70cf-465a-92f4-453c962a64df" providerId="ADAL" clId="{4056A537-F97E-4C08-B13C-315DB1D99A73}" dt="2023-09-04T16:24:38.592" v="229" actId="27636"/>
          <ac:spMkLst>
            <pc:docMk/>
            <pc:sldMk cId="744379741" sldId="265"/>
            <ac:spMk id="3" creationId="{45FD0450-A909-4CD9-8912-96A19ACEB7CB}"/>
          </ac:spMkLst>
        </pc:spChg>
        <pc:spChg chg="mod">
          <ac:chgData name="Thomas Pietrogallo" userId="863b0ada-70cf-465a-92f4-453c962a64df" providerId="ADAL" clId="{4056A537-F97E-4C08-B13C-315DB1D99A73}" dt="2023-09-04T16:03:05.864" v="45" actId="20577"/>
          <ac:spMkLst>
            <pc:docMk/>
            <pc:sldMk cId="744379741" sldId="265"/>
            <ac:spMk id="4" creationId="{DA53D834-F1E2-4848-8093-D412A7B081AF}"/>
          </ac:spMkLst>
        </pc:spChg>
        <pc:spChg chg="mod">
          <ac:chgData name="Thomas Pietrogallo" userId="863b0ada-70cf-465a-92f4-453c962a64df" providerId="ADAL" clId="{4056A537-F97E-4C08-B13C-315DB1D99A73}" dt="2023-09-04T16:04:37.791" v="79"/>
          <ac:spMkLst>
            <pc:docMk/>
            <pc:sldMk cId="744379741" sldId="265"/>
            <ac:spMk id="5" creationId="{3555A49C-96F4-440D-B89E-A0AE94F70108}"/>
          </ac:spMkLst>
        </pc:spChg>
      </pc:sldChg>
      <pc:sldChg chg="modSp mod">
        <pc:chgData name="Thomas Pietrogallo" userId="863b0ada-70cf-465a-92f4-453c962a64df" providerId="ADAL" clId="{4056A537-F97E-4C08-B13C-315DB1D99A73}" dt="2023-09-04T17:28:03.153" v="556" actId="27636"/>
        <pc:sldMkLst>
          <pc:docMk/>
          <pc:sldMk cId="1742861620" sldId="266"/>
        </pc:sldMkLst>
        <pc:spChg chg="mod">
          <ac:chgData name="Thomas Pietrogallo" userId="863b0ada-70cf-465a-92f4-453c962a64df" providerId="ADAL" clId="{4056A537-F97E-4C08-B13C-315DB1D99A73}" dt="2023-09-04T16:34:07.425" v="461" actId="20577"/>
          <ac:spMkLst>
            <pc:docMk/>
            <pc:sldMk cId="1742861620" sldId="266"/>
            <ac:spMk id="2" creationId="{4518FC28-E0BD-4387-B8BE-9965D1A57FF1}"/>
          </ac:spMkLst>
        </pc:spChg>
        <pc:spChg chg="mod">
          <ac:chgData name="Thomas Pietrogallo" userId="863b0ada-70cf-465a-92f4-453c962a64df" providerId="ADAL" clId="{4056A537-F97E-4C08-B13C-315DB1D99A73}" dt="2023-09-04T17:28:03.153" v="556" actId="27636"/>
          <ac:spMkLst>
            <pc:docMk/>
            <pc:sldMk cId="1742861620" sldId="266"/>
            <ac:spMk id="3" creationId="{FED19BCA-B61F-4EA6-A1FB-CCA3BD8506FB}"/>
          </ac:spMkLst>
        </pc:spChg>
        <pc:spChg chg="mod">
          <ac:chgData name="Thomas Pietrogallo" userId="863b0ada-70cf-465a-92f4-453c962a64df" providerId="ADAL" clId="{4056A537-F97E-4C08-B13C-315DB1D99A73}" dt="2023-09-04T16:03:49.808" v="73" actId="20577"/>
          <ac:spMkLst>
            <pc:docMk/>
            <pc:sldMk cId="1742861620" sldId="266"/>
            <ac:spMk id="4" creationId="{00560550-EE65-43CE-B899-F421E74287A1}"/>
          </ac:spMkLst>
        </pc:spChg>
        <pc:spChg chg="mod">
          <ac:chgData name="Thomas Pietrogallo" userId="863b0ada-70cf-465a-92f4-453c962a64df" providerId="ADAL" clId="{4056A537-F97E-4C08-B13C-315DB1D99A73}" dt="2023-09-04T16:05:22.822" v="86"/>
          <ac:spMkLst>
            <pc:docMk/>
            <pc:sldMk cId="1742861620" sldId="266"/>
            <ac:spMk id="5" creationId="{4135E32A-1A8C-43D2-9C6E-12887B4DEDFB}"/>
          </ac:spMkLst>
        </pc:spChg>
      </pc:sldChg>
      <pc:sldChg chg="modSp mod">
        <pc:chgData name="Thomas Pietrogallo" userId="863b0ada-70cf-465a-92f4-453c962a64df" providerId="ADAL" clId="{4056A537-F97E-4C08-B13C-315DB1D99A73}" dt="2023-09-04T16:22:53.186" v="211" actId="1076"/>
        <pc:sldMkLst>
          <pc:docMk/>
          <pc:sldMk cId="2499682613" sldId="269"/>
        </pc:sldMkLst>
        <pc:spChg chg="mod">
          <ac:chgData name="Thomas Pietrogallo" userId="863b0ada-70cf-465a-92f4-453c962a64df" providerId="ADAL" clId="{4056A537-F97E-4C08-B13C-315DB1D99A73}" dt="2023-09-04T16:17:20.811" v="116" actId="1076"/>
          <ac:spMkLst>
            <pc:docMk/>
            <pc:sldMk cId="2499682613" sldId="269"/>
            <ac:spMk id="3" creationId="{3E5FEE2D-79E5-4C1D-8BF7-EE619CA7039A}"/>
          </ac:spMkLst>
        </pc:spChg>
        <pc:spChg chg="mod">
          <ac:chgData name="Thomas Pietrogallo" userId="863b0ada-70cf-465a-92f4-453c962a64df" providerId="ADAL" clId="{4056A537-F97E-4C08-B13C-315DB1D99A73}" dt="2023-09-04T16:02:55.598" v="43" actId="20577"/>
          <ac:spMkLst>
            <pc:docMk/>
            <pc:sldMk cId="2499682613" sldId="269"/>
            <ac:spMk id="7" creationId="{E7F1AE66-47AA-4110-86B9-0626D4953989}"/>
          </ac:spMkLst>
        </pc:spChg>
        <pc:spChg chg="mod">
          <ac:chgData name="Thomas Pietrogallo" userId="863b0ada-70cf-465a-92f4-453c962a64df" providerId="ADAL" clId="{4056A537-F97E-4C08-B13C-315DB1D99A73}" dt="2023-09-04T16:04:27.539" v="78"/>
          <ac:spMkLst>
            <pc:docMk/>
            <pc:sldMk cId="2499682613" sldId="269"/>
            <ac:spMk id="8" creationId="{8BA5A93F-DCAE-40B8-8E94-3239A1A6A21A}"/>
          </ac:spMkLst>
        </pc:spChg>
        <pc:graphicFrameChg chg="mod modGraphic">
          <ac:chgData name="Thomas Pietrogallo" userId="863b0ada-70cf-465a-92f4-453c962a64df" providerId="ADAL" clId="{4056A537-F97E-4C08-B13C-315DB1D99A73}" dt="2023-09-04T16:22:53.186" v="211" actId="1076"/>
          <ac:graphicFrameMkLst>
            <pc:docMk/>
            <pc:sldMk cId="2499682613" sldId="269"/>
            <ac:graphicFrameMk id="4" creationId="{390E7E75-E57A-4FF0-A0E4-A4DBCF6EA89A}"/>
          </ac:graphicFrameMkLst>
        </pc:graphicFrameChg>
      </pc:sldChg>
      <pc:sldChg chg="modSp del mod">
        <pc:chgData name="Thomas Pietrogallo" userId="863b0ada-70cf-465a-92f4-453c962a64df" providerId="ADAL" clId="{4056A537-F97E-4C08-B13C-315DB1D99A73}" dt="2023-09-04T17:26:15.601" v="498" actId="47"/>
        <pc:sldMkLst>
          <pc:docMk/>
          <pc:sldMk cId="2896385493" sldId="270"/>
        </pc:sldMkLst>
        <pc:spChg chg="mod">
          <ac:chgData name="Thomas Pietrogallo" userId="863b0ada-70cf-465a-92f4-453c962a64df" providerId="ADAL" clId="{4056A537-F97E-4C08-B13C-315DB1D99A73}" dt="2023-09-04T16:03:27.300" v="57" actId="20577"/>
          <ac:spMkLst>
            <pc:docMk/>
            <pc:sldMk cId="2896385493" sldId="270"/>
            <ac:spMk id="6" creationId="{3627CC26-34EF-4BB9-B289-9EC56B07D1E6}"/>
          </ac:spMkLst>
        </pc:spChg>
        <pc:spChg chg="mod">
          <ac:chgData name="Thomas Pietrogallo" userId="863b0ada-70cf-465a-92f4-453c962a64df" providerId="ADAL" clId="{4056A537-F97E-4C08-B13C-315DB1D99A73}" dt="2023-09-04T16:04:58.785" v="82"/>
          <ac:spMkLst>
            <pc:docMk/>
            <pc:sldMk cId="2896385493" sldId="270"/>
            <ac:spMk id="7" creationId="{4E98E6AD-9D37-499C-898E-ED12AC36D31D}"/>
          </ac:spMkLst>
        </pc:spChg>
      </pc:sldChg>
      <pc:sldChg chg="modSp mod">
        <pc:chgData name="Thomas Pietrogallo" userId="863b0ada-70cf-465a-92f4-453c962a64df" providerId="ADAL" clId="{4056A537-F97E-4C08-B13C-315DB1D99A73}" dt="2023-09-04T17:27:38.282" v="552" actId="20577"/>
        <pc:sldMkLst>
          <pc:docMk/>
          <pc:sldMk cId="1969787568" sldId="271"/>
        </pc:sldMkLst>
        <pc:spChg chg="mod">
          <ac:chgData name="Thomas Pietrogallo" userId="863b0ada-70cf-465a-92f4-453c962a64df" providerId="ADAL" clId="{4056A537-F97E-4C08-B13C-315DB1D99A73}" dt="2023-09-04T17:27:38.282" v="552" actId="20577"/>
          <ac:spMkLst>
            <pc:docMk/>
            <pc:sldMk cId="1969787568" sldId="271"/>
            <ac:spMk id="3" creationId="{AF64C29E-DF30-4DC6-AB95-2016F9A703B6}"/>
          </ac:spMkLst>
        </pc:spChg>
        <pc:spChg chg="mod">
          <ac:chgData name="Thomas Pietrogallo" userId="863b0ada-70cf-465a-92f4-453c962a64df" providerId="ADAL" clId="{4056A537-F97E-4C08-B13C-315DB1D99A73}" dt="2023-09-04T16:03:55.301" v="77" actId="20577"/>
          <ac:spMkLst>
            <pc:docMk/>
            <pc:sldMk cId="1969787568" sldId="271"/>
            <ac:spMk id="4" creationId="{A47C7382-18E7-4821-8C61-461D6BBE08FC}"/>
          </ac:spMkLst>
        </pc:spChg>
        <pc:spChg chg="mod">
          <ac:chgData name="Thomas Pietrogallo" userId="863b0ada-70cf-465a-92f4-453c962a64df" providerId="ADAL" clId="{4056A537-F97E-4C08-B13C-315DB1D99A73}" dt="2023-09-04T16:05:30.428" v="87"/>
          <ac:spMkLst>
            <pc:docMk/>
            <pc:sldMk cId="1969787568" sldId="271"/>
            <ac:spMk id="5" creationId="{3990FA1B-5022-47AB-A0AE-8F5C5797997C}"/>
          </ac:spMkLst>
        </pc:spChg>
      </pc:sldChg>
    </pc:docChg>
  </pc:docChgLst>
  <pc:docChgLst>
    <pc:chgData name="Thomas Pietrogallo" userId="S::tpietrogallo@poverello.org::863b0ada-70cf-465a-92f4-453c962a64df" providerId="AD" clId="Web-{35D50262-0E97-FA0A-4A80-C69D338FAF77}"/>
    <pc:docChg chg="modSld sldOrd">
      <pc:chgData name="Thomas Pietrogallo" userId="S::tpietrogallo@poverello.org::863b0ada-70cf-465a-92f4-453c962a64df" providerId="AD" clId="Web-{35D50262-0E97-FA0A-4A80-C69D338FAF77}" dt="2023-09-04T15:56:36.932" v="319"/>
      <pc:docMkLst>
        <pc:docMk/>
      </pc:docMkLst>
      <pc:sldChg chg="addSp modSp">
        <pc:chgData name="Thomas Pietrogallo" userId="S::tpietrogallo@poverello.org::863b0ada-70cf-465a-92f4-453c962a64df" providerId="AD" clId="Web-{35D50262-0E97-FA0A-4A80-C69D338FAF77}" dt="2023-09-04T15:17:37.443" v="192" actId="688"/>
        <pc:sldMkLst>
          <pc:docMk/>
          <pc:sldMk cId="2586058810" sldId="256"/>
        </pc:sldMkLst>
        <pc:spChg chg="mod ord">
          <ac:chgData name="Thomas Pietrogallo" userId="S::tpietrogallo@poverello.org::863b0ada-70cf-465a-92f4-453c962a64df" providerId="AD" clId="Web-{35D50262-0E97-FA0A-4A80-C69D338FAF77}" dt="2023-09-04T15:12:33.872" v="174"/>
          <ac:spMkLst>
            <pc:docMk/>
            <pc:sldMk cId="2586058810" sldId="256"/>
            <ac:spMk id="2" creationId="{CFE75451-6A4B-484B-9ED1-353CCE25B0F4}"/>
          </ac:spMkLst>
        </pc:spChg>
        <pc:spChg chg="mod ord">
          <ac:chgData name="Thomas Pietrogallo" userId="S::tpietrogallo@poverello.org::863b0ada-70cf-465a-92f4-453c962a64df" providerId="AD" clId="Web-{35D50262-0E97-FA0A-4A80-C69D338FAF77}" dt="2023-09-04T15:12:39.810" v="175"/>
          <ac:spMkLst>
            <pc:docMk/>
            <pc:sldMk cId="2586058810" sldId="256"/>
            <ac:spMk id="3" creationId="{0236A1B4-B8D1-4A72-8E20-0703F54BF1FE}"/>
          </ac:spMkLst>
        </pc:spChg>
        <pc:picChg chg="add mod">
          <ac:chgData name="Thomas Pietrogallo" userId="S::tpietrogallo@poverello.org::863b0ada-70cf-465a-92f4-453c962a64df" providerId="AD" clId="Web-{35D50262-0E97-FA0A-4A80-C69D338FAF77}" dt="2023-09-04T14:30:35.896" v="45" actId="1076"/>
          <ac:picMkLst>
            <pc:docMk/>
            <pc:sldMk cId="2586058810" sldId="256"/>
            <ac:picMk id="4" creationId="{49BFA400-39B6-ED31-C017-69D763197A77}"/>
          </ac:picMkLst>
        </pc:picChg>
        <pc:picChg chg="add mod modCrop">
          <ac:chgData name="Thomas Pietrogallo" userId="S::tpietrogallo@poverello.org::863b0ada-70cf-465a-92f4-453c962a64df" providerId="AD" clId="Web-{35D50262-0E97-FA0A-4A80-C69D338FAF77}" dt="2023-09-04T15:08:05.427" v="153" actId="1076"/>
          <ac:picMkLst>
            <pc:docMk/>
            <pc:sldMk cId="2586058810" sldId="256"/>
            <ac:picMk id="5" creationId="{DDDFE01C-314B-8D2A-7822-FF02610506FA}"/>
          </ac:picMkLst>
        </pc:picChg>
        <pc:picChg chg="add mod ord">
          <ac:chgData name="Thomas Pietrogallo" userId="S::tpietrogallo@poverello.org::863b0ada-70cf-465a-92f4-453c962a64df" providerId="AD" clId="Web-{35D50262-0E97-FA0A-4A80-C69D338FAF77}" dt="2023-09-04T15:17:37.443" v="192" actId="688"/>
          <ac:picMkLst>
            <pc:docMk/>
            <pc:sldMk cId="2586058810" sldId="256"/>
            <ac:picMk id="6" creationId="{30546FE7-2813-6531-D3D7-0C344FA90F03}"/>
          </ac:picMkLst>
        </pc:picChg>
        <pc:picChg chg="add mod ord modCrop">
          <ac:chgData name="Thomas Pietrogallo" userId="S::tpietrogallo@poverello.org::863b0ada-70cf-465a-92f4-453c962a64df" providerId="AD" clId="Web-{35D50262-0E97-FA0A-4A80-C69D338FAF77}" dt="2023-09-04T15:13:09.514" v="178" actId="1076"/>
          <ac:picMkLst>
            <pc:docMk/>
            <pc:sldMk cId="2586058810" sldId="256"/>
            <ac:picMk id="7" creationId="{69F41BFE-1091-F6A8-EAED-FE0C64F661ED}"/>
          </ac:picMkLst>
        </pc:picChg>
        <pc:picChg chg="add mod">
          <ac:chgData name="Thomas Pietrogallo" userId="S::tpietrogallo@poverello.org::863b0ada-70cf-465a-92f4-453c962a64df" providerId="AD" clId="Web-{35D50262-0E97-FA0A-4A80-C69D338FAF77}" dt="2023-09-04T15:15:28.877" v="184" actId="1076"/>
          <ac:picMkLst>
            <pc:docMk/>
            <pc:sldMk cId="2586058810" sldId="256"/>
            <ac:picMk id="8" creationId="{E5D5B1AC-E529-9747-F0DC-0E38C8007DB9}"/>
          </ac:picMkLst>
        </pc:picChg>
        <pc:picChg chg="add mod ord">
          <ac:chgData name="Thomas Pietrogallo" userId="S::tpietrogallo@poverello.org::863b0ada-70cf-465a-92f4-453c962a64df" providerId="AD" clId="Web-{35D50262-0E97-FA0A-4A80-C69D338FAF77}" dt="2023-09-04T15:17:19.036" v="191" actId="688"/>
          <ac:picMkLst>
            <pc:docMk/>
            <pc:sldMk cId="2586058810" sldId="256"/>
            <ac:picMk id="9" creationId="{89DBF758-98A0-9BF5-7B90-810EFA72C831}"/>
          </ac:picMkLst>
        </pc:picChg>
      </pc:sldChg>
      <pc:sldChg chg="addSp delSp modSp mod chgLayout">
        <pc:chgData name="Thomas Pietrogallo" userId="S::tpietrogallo@poverello.org::863b0ada-70cf-465a-92f4-453c962a64df" providerId="AD" clId="Web-{35D50262-0E97-FA0A-4A80-C69D338FAF77}" dt="2023-09-04T15:27:32.163" v="245" actId="20577"/>
        <pc:sldMkLst>
          <pc:docMk/>
          <pc:sldMk cId="1713219598" sldId="257"/>
        </pc:sldMkLst>
        <pc:spChg chg="mod">
          <ac:chgData name="Thomas Pietrogallo" userId="S::tpietrogallo@poverello.org::863b0ada-70cf-465a-92f4-453c962a64df" providerId="AD" clId="Web-{35D50262-0E97-FA0A-4A80-C69D338FAF77}" dt="2023-09-04T15:00:00.913" v="138"/>
          <ac:spMkLst>
            <pc:docMk/>
            <pc:sldMk cId="1713219598" sldId="257"/>
            <ac:spMk id="2" creationId="{1BEF5859-10C9-4588-9727-B9362E26C29D}"/>
          </ac:spMkLst>
        </pc:spChg>
        <pc:spChg chg="add del mod">
          <ac:chgData name="Thomas Pietrogallo" userId="S::tpietrogallo@poverello.org::863b0ada-70cf-465a-92f4-453c962a64df" providerId="AD" clId="Web-{35D50262-0E97-FA0A-4A80-C69D338FAF77}" dt="2023-09-04T15:00:00.913" v="138"/>
          <ac:spMkLst>
            <pc:docMk/>
            <pc:sldMk cId="1713219598" sldId="257"/>
            <ac:spMk id="3" creationId="{5671D7E5-EF66-4BCD-8DAA-E9061157F0BE}"/>
          </ac:spMkLst>
        </pc:spChg>
        <pc:spChg chg="mod">
          <ac:chgData name="Thomas Pietrogallo" userId="S::tpietrogallo@poverello.org::863b0ada-70cf-465a-92f4-453c962a64df" providerId="AD" clId="Web-{35D50262-0E97-FA0A-4A80-C69D338FAF77}" dt="2023-09-04T15:27:32.163" v="245" actId="20577"/>
          <ac:spMkLst>
            <pc:docMk/>
            <pc:sldMk cId="1713219598" sldId="257"/>
            <ac:spMk id="4" creationId="{36C19884-873C-4D13-BE6D-318CF07B0D12}"/>
          </ac:spMkLst>
        </pc:spChg>
        <pc:spChg chg="mod">
          <ac:chgData name="Thomas Pietrogallo" userId="S::tpietrogallo@poverello.org::863b0ada-70cf-465a-92f4-453c962a64df" providerId="AD" clId="Web-{35D50262-0E97-FA0A-4A80-C69D338FAF77}" dt="2023-09-04T15:00:00.913" v="138"/>
          <ac:spMkLst>
            <pc:docMk/>
            <pc:sldMk cId="1713219598" sldId="257"/>
            <ac:spMk id="5" creationId="{9AB5BAF8-EA80-4AD4-8D83-5960C299573A}"/>
          </ac:spMkLst>
        </pc:spChg>
        <pc:spChg chg="mod">
          <ac:chgData name="Thomas Pietrogallo" userId="S::tpietrogallo@poverello.org::863b0ada-70cf-465a-92f4-453c962a64df" providerId="AD" clId="Web-{35D50262-0E97-FA0A-4A80-C69D338FAF77}" dt="2023-09-04T15:00:00.913" v="138"/>
          <ac:spMkLst>
            <pc:docMk/>
            <pc:sldMk cId="1713219598" sldId="257"/>
            <ac:spMk id="6" creationId="{7C991F00-87A7-45A6-8029-B097FA72498D}"/>
          </ac:spMkLst>
        </pc:spChg>
        <pc:graphicFrameChg chg="add del mod">
          <ac:chgData name="Thomas Pietrogallo" userId="S::tpietrogallo@poverello.org::863b0ada-70cf-465a-92f4-453c962a64df" providerId="AD" clId="Web-{35D50262-0E97-FA0A-4A80-C69D338FAF77}" dt="2023-09-04T15:00:00.913" v="138"/>
          <ac:graphicFrameMkLst>
            <pc:docMk/>
            <pc:sldMk cId="1713219598" sldId="257"/>
            <ac:graphicFrameMk id="8" creationId="{AFE59348-6650-C40F-2E7C-105B55196D30}"/>
          </ac:graphicFrameMkLst>
        </pc:graphicFrameChg>
        <pc:picChg chg="add mod">
          <ac:chgData name="Thomas Pietrogallo" userId="S::tpietrogallo@poverello.org::863b0ada-70cf-465a-92f4-453c962a64df" providerId="AD" clId="Web-{35D50262-0E97-FA0A-4A80-C69D338FAF77}" dt="2023-09-04T15:04:39.015" v="142" actId="1076"/>
          <ac:picMkLst>
            <pc:docMk/>
            <pc:sldMk cId="1713219598" sldId="257"/>
            <ac:picMk id="15" creationId="{1CF0CA4F-D300-BC56-8C58-385CDB0E2D8C}"/>
          </ac:picMkLst>
        </pc:picChg>
        <pc:picChg chg="add mod">
          <ac:chgData name="Thomas Pietrogallo" userId="S::tpietrogallo@poverello.org::863b0ada-70cf-465a-92f4-453c962a64df" providerId="AD" clId="Web-{35D50262-0E97-FA0A-4A80-C69D338FAF77}" dt="2023-09-04T15:06:08.111" v="147" actId="688"/>
          <ac:picMkLst>
            <pc:docMk/>
            <pc:sldMk cId="1713219598" sldId="257"/>
            <ac:picMk id="16" creationId="{EBCC0FDD-52C0-B245-04DE-F93968F3BE35}"/>
          </ac:picMkLst>
        </pc:picChg>
        <pc:picChg chg="add mod ord">
          <ac:chgData name="Thomas Pietrogallo" userId="S::tpietrogallo@poverello.org::863b0ada-70cf-465a-92f4-453c962a64df" providerId="AD" clId="Web-{35D50262-0E97-FA0A-4A80-C69D338FAF77}" dt="2023-09-04T15:18:32.148" v="197"/>
          <ac:picMkLst>
            <pc:docMk/>
            <pc:sldMk cId="1713219598" sldId="257"/>
            <ac:picMk id="17" creationId="{1A55601D-8F4D-2619-7B7B-DE807C1D1379}"/>
          </ac:picMkLst>
        </pc:picChg>
        <pc:picChg chg="add mod">
          <ac:chgData name="Thomas Pietrogallo" userId="S::tpietrogallo@poverello.org::863b0ada-70cf-465a-92f4-453c962a64df" providerId="AD" clId="Web-{35D50262-0E97-FA0A-4A80-C69D338FAF77}" dt="2023-09-04T15:19:40.759" v="201" actId="688"/>
          <ac:picMkLst>
            <pc:docMk/>
            <pc:sldMk cId="1713219598" sldId="257"/>
            <ac:picMk id="18" creationId="{F05744BD-86BE-D94D-ACFA-90BAAE254D7A}"/>
          </ac:picMkLst>
        </pc:picChg>
        <pc:picChg chg="add mod ord">
          <ac:chgData name="Thomas Pietrogallo" userId="S::tpietrogallo@poverello.org::863b0ada-70cf-465a-92f4-453c962a64df" providerId="AD" clId="Web-{35D50262-0E97-FA0A-4A80-C69D338FAF77}" dt="2023-09-04T15:20:49.183" v="209" actId="1076"/>
          <ac:picMkLst>
            <pc:docMk/>
            <pc:sldMk cId="1713219598" sldId="257"/>
            <ac:picMk id="19" creationId="{E3DC026A-F132-6376-E69B-09F8C1031952}"/>
          </ac:picMkLst>
        </pc:picChg>
      </pc:sldChg>
      <pc:sldChg chg="addSp delSp modSp ord">
        <pc:chgData name="Thomas Pietrogallo" userId="S::tpietrogallo@poverello.org::863b0ada-70cf-465a-92f4-453c962a64df" providerId="AD" clId="Web-{35D50262-0E97-FA0A-4A80-C69D338FAF77}" dt="2023-09-04T15:56:36.932" v="319"/>
        <pc:sldMkLst>
          <pc:docMk/>
          <pc:sldMk cId="3571516367" sldId="258"/>
        </pc:sldMkLst>
        <pc:spChg chg="del mod">
          <ac:chgData name="Thomas Pietrogallo" userId="S::tpietrogallo@poverello.org::863b0ada-70cf-465a-92f4-453c962a64df" providerId="AD" clId="Web-{35D50262-0E97-FA0A-4A80-C69D338FAF77}" dt="2023-09-04T15:43:28.612" v="271"/>
          <ac:spMkLst>
            <pc:docMk/>
            <pc:sldMk cId="3571516367" sldId="258"/>
            <ac:spMk id="2" creationId="{0A32731C-311B-46F7-A865-6C3AF6B09A47}"/>
          </ac:spMkLst>
        </pc:spChg>
        <pc:spChg chg="mod">
          <ac:chgData name="Thomas Pietrogallo" userId="S::tpietrogallo@poverello.org::863b0ada-70cf-465a-92f4-453c962a64df" providerId="AD" clId="Web-{35D50262-0E97-FA0A-4A80-C69D338FAF77}" dt="2023-09-04T15:44:25.286" v="277" actId="1076"/>
          <ac:spMkLst>
            <pc:docMk/>
            <pc:sldMk cId="3571516367" sldId="258"/>
            <ac:spMk id="3" creationId="{9D5232F9-FD00-464A-9F17-619C91AEF8F3}"/>
          </ac:spMkLst>
        </pc:spChg>
        <pc:spChg chg="mod">
          <ac:chgData name="Thomas Pietrogallo" userId="S::tpietrogallo@poverello.org::863b0ada-70cf-465a-92f4-453c962a64df" providerId="AD" clId="Web-{35D50262-0E97-FA0A-4A80-C69D338FAF77}" dt="2023-09-04T15:26:55.475" v="238" actId="20577"/>
          <ac:spMkLst>
            <pc:docMk/>
            <pc:sldMk cId="3571516367" sldId="258"/>
            <ac:spMk id="5" creationId="{8D51ED20-04D4-4894-B0C2-9C541A61A734}"/>
          </ac:spMkLst>
        </pc:spChg>
        <pc:spChg chg="add del mod">
          <ac:chgData name="Thomas Pietrogallo" userId="S::tpietrogallo@poverello.org::863b0ada-70cf-465a-92f4-453c962a64df" providerId="AD" clId="Web-{35D50262-0E97-FA0A-4A80-C69D338FAF77}" dt="2023-09-04T15:43:40.910" v="272"/>
          <ac:spMkLst>
            <pc:docMk/>
            <pc:sldMk cId="3571516367" sldId="258"/>
            <ac:spMk id="12" creationId="{3517B76C-2CDF-3087-AB25-84B6C237F47C}"/>
          </ac:spMkLst>
        </pc:spChg>
        <pc:picChg chg="add mod">
          <ac:chgData name="Thomas Pietrogallo" userId="S::tpietrogallo@poverello.org::863b0ada-70cf-465a-92f4-453c962a64df" providerId="AD" clId="Web-{35D50262-0E97-FA0A-4A80-C69D338FAF77}" dt="2023-09-04T15:22:06.716" v="211" actId="1076"/>
          <ac:picMkLst>
            <pc:docMk/>
            <pc:sldMk cId="3571516367" sldId="258"/>
            <ac:picMk id="7" creationId="{C6AB56BB-0309-5A31-861B-BE5238E156D1}"/>
          </ac:picMkLst>
        </pc:picChg>
        <pc:picChg chg="add mod">
          <ac:chgData name="Thomas Pietrogallo" userId="S::tpietrogallo@poverello.org::863b0ada-70cf-465a-92f4-453c962a64df" providerId="AD" clId="Web-{35D50262-0E97-FA0A-4A80-C69D338FAF77}" dt="2023-09-04T15:22:54.702" v="215" actId="1076"/>
          <ac:picMkLst>
            <pc:docMk/>
            <pc:sldMk cId="3571516367" sldId="258"/>
            <ac:picMk id="8" creationId="{0D64F1C9-1EB9-8E21-DBAB-7DD7ACC2B2FF}"/>
          </ac:picMkLst>
        </pc:picChg>
        <pc:picChg chg="add mod ord">
          <ac:chgData name="Thomas Pietrogallo" userId="S::tpietrogallo@poverello.org::863b0ada-70cf-465a-92f4-453c962a64df" providerId="AD" clId="Web-{35D50262-0E97-FA0A-4A80-C69D338FAF77}" dt="2023-09-04T15:24:08.626" v="221" actId="1076"/>
          <ac:picMkLst>
            <pc:docMk/>
            <pc:sldMk cId="3571516367" sldId="258"/>
            <ac:picMk id="9" creationId="{01351B7D-2378-C685-0616-72BCA711E602}"/>
          </ac:picMkLst>
        </pc:picChg>
        <pc:picChg chg="add mod ord">
          <ac:chgData name="Thomas Pietrogallo" userId="S::tpietrogallo@poverello.org::863b0ada-70cf-465a-92f4-453c962a64df" providerId="AD" clId="Web-{35D50262-0E97-FA0A-4A80-C69D338FAF77}" dt="2023-09-04T15:55:07.351" v="312" actId="1076"/>
          <ac:picMkLst>
            <pc:docMk/>
            <pc:sldMk cId="3571516367" sldId="258"/>
            <ac:picMk id="10" creationId="{6576C13B-3F21-6C27-00C2-34AD4546545B}"/>
          </ac:picMkLst>
        </pc:picChg>
        <pc:picChg chg="add mod">
          <ac:chgData name="Thomas Pietrogallo" userId="S::tpietrogallo@poverello.org::863b0ada-70cf-465a-92f4-453c962a64df" providerId="AD" clId="Web-{35D50262-0E97-FA0A-4A80-C69D338FAF77}" dt="2023-09-04T15:45:26.959" v="282" actId="1076"/>
          <ac:picMkLst>
            <pc:docMk/>
            <pc:sldMk cId="3571516367" sldId="258"/>
            <ac:picMk id="13" creationId="{03EF1533-F67D-1685-22DE-1973BADA024E}"/>
          </ac:picMkLst>
        </pc:picChg>
        <pc:picChg chg="add mod ord">
          <ac:chgData name="Thomas Pietrogallo" userId="S::tpietrogallo@poverello.org::863b0ada-70cf-465a-92f4-453c962a64df" providerId="AD" clId="Web-{35D50262-0E97-FA0A-4A80-C69D338FAF77}" dt="2023-09-04T15:49:16.841" v="287" actId="14100"/>
          <ac:picMkLst>
            <pc:docMk/>
            <pc:sldMk cId="3571516367" sldId="258"/>
            <ac:picMk id="14" creationId="{30BC1501-1C69-B245-356E-B19AD3EBF6FB}"/>
          </ac:picMkLst>
        </pc:picChg>
        <pc:picChg chg="add mod modCrop">
          <ac:chgData name="Thomas Pietrogallo" userId="S::tpietrogallo@poverello.org::863b0ada-70cf-465a-92f4-453c962a64df" providerId="AD" clId="Web-{35D50262-0E97-FA0A-4A80-C69D338FAF77}" dt="2023-09-04T15:51:59.674" v="291" actId="1076"/>
          <ac:picMkLst>
            <pc:docMk/>
            <pc:sldMk cId="3571516367" sldId="258"/>
            <ac:picMk id="15" creationId="{1C75E3D8-DCC0-13E1-1D59-94BE2D18C15A}"/>
          </ac:picMkLst>
        </pc:picChg>
        <pc:picChg chg="add mod ord">
          <ac:chgData name="Thomas Pietrogallo" userId="S::tpietrogallo@poverello.org::863b0ada-70cf-465a-92f4-453c962a64df" providerId="AD" clId="Web-{35D50262-0E97-FA0A-4A80-C69D338FAF77}" dt="2023-09-04T15:55:46.352" v="315"/>
          <ac:picMkLst>
            <pc:docMk/>
            <pc:sldMk cId="3571516367" sldId="258"/>
            <ac:picMk id="16" creationId="{8DA01E74-B024-C61B-99B3-3592E2FB5E97}"/>
          </ac:picMkLst>
        </pc:picChg>
        <pc:picChg chg="add mod ord">
          <ac:chgData name="Thomas Pietrogallo" userId="S::tpietrogallo@poverello.org::863b0ada-70cf-465a-92f4-453c962a64df" providerId="AD" clId="Web-{35D50262-0E97-FA0A-4A80-C69D338FAF77}" dt="2023-09-04T15:56:36.932" v="319"/>
          <ac:picMkLst>
            <pc:docMk/>
            <pc:sldMk cId="3571516367" sldId="258"/>
            <ac:picMk id="17" creationId="{105FAEC4-8DEC-732B-6D92-594161851AF8}"/>
          </ac:picMkLst>
        </pc:picChg>
      </pc:sldChg>
      <pc:sldChg chg="mod setBg">
        <pc:chgData name="Thomas Pietrogallo" userId="S::tpietrogallo@poverello.org::863b0ada-70cf-465a-92f4-453c962a64df" providerId="AD" clId="Web-{35D50262-0E97-FA0A-4A80-C69D338FAF77}" dt="2023-09-04T15:53:48.083" v="295"/>
        <pc:sldMkLst>
          <pc:docMk/>
          <pc:sldMk cId="1663780162" sldId="260"/>
        </pc:sldMkLst>
      </pc:sldChg>
      <pc:sldChg chg="modSp mod modClrScheme chgLayout">
        <pc:chgData name="Thomas Pietrogallo" userId="S::tpietrogallo@poverello.org::863b0ada-70cf-465a-92f4-453c962a64df" providerId="AD" clId="Web-{35D50262-0E97-FA0A-4A80-C69D338FAF77}" dt="2023-09-04T15:42:55.580" v="267" actId="20577"/>
        <pc:sldMkLst>
          <pc:docMk/>
          <pc:sldMk cId="379728094" sldId="262"/>
        </pc:sldMkLst>
        <pc:spChg chg="mod">
          <ac:chgData name="Thomas Pietrogallo" userId="S::tpietrogallo@poverello.org::863b0ada-70cf-465a-92f4-453c962a64df" providerId="AD" clId="Web-{35D50262-0E97-FA0A-4A80-C69D338FAF77}" dt="2023-09-04T15:42:31.673" v="253" actId="20577"/>
          <ac:spMkLst>
            <pc:docMk/>
            <pc:sldMk cId="379728094" sldId="262"/>
            <ac:spMk id="2" creationId="{B1FE5F11-B7B9-4B80-8C6A-A8A7A7190B77}"/>
          </ac:spMkLst>
        </pc:spChg>
        <pc:spChg chg="mod">
          <ac:chgData name="Thomas Pietrogallo" userId="S::tpietrogallo@poverello.org::863b0ada-70cf-465a-92f4-453c962a64df" providerId="AD" clId="Web-{35D50262-0E97-FA0A-4A80-C69D338FAF77}" dt="2023-09-04T15:42:55.580" v="267" actId="20577"/>
          <ac:spMkLst>
            <pc:docMk/>
            <pc:sldMk cId="379728094" sldId="262"/>
            <ac:spMk id="3" creationId="{DA8AFAA9-633A-475C-B8ED-840A34F7294D}"/>
          </ac:spMkLst>
        </pc:spChg>
      </pc:sldChg>
      <pc:sldChg chg="modSp">
        <pc:chgData name="Thomas Pietrogallo" userId="S::tpietrogallo@poverello.org::863b0ada-70cf-465a-92f4-453c962a64df" providerId="AD" clId="Web-{35D50262-0E97-FA0A-4A80-C69D338FAF77}" dt="2023-09-04T15:53:08.098" v="294" actId="20577"/>
        <pc:sldMkLst>
          <pc:docMk/>
          <pc:sldMk cId="4055079983" sldId="263"/>
        </pc:sldMkLst>
        <pc:spChg chg="mod">
          <ac:chgData name="Thomas Pietrogallo" userId="S::tpietrogallo@poverello.org::863b0ada-70cf-465a-92f4-453c962a64df" providerId="AD" clId="Web-{35D50262-0E97-FA0A-4A80-C69D338FAF77}" dt="2023-09-04T15:53:08.098" v="294" actId="20577"/>
          <ac:spMkLst>
            <pc:docMk/>
            <pc:sldMk cId="4055079983" sldId="263"/>
            <ac:spMk id="2" creationId="{42DD0E59-4C68-4F87-9821-23C69713D980}"/>
          </ac:spMkLst>
        </pc:spChg>
      </pc:sldChg>
      <pc:sldChg chg="modSp mod modClrScheme chgLayout">
        <pc:chgData name="Thomas Pietrogallo" userId="S::tpietrogallo@poverello.org::863b0ada-70cf-465a-92f4-453c962a64df" providerId="AD" clId="Web-{35D50262-0E97-FA0A-4A80-C69D338FAF77}" dt="2023-09-04T15:52:31.940" v="292"/>
        <pc:sldMkLst>
          <pc:docMk/>
          <pc:sldMk cId="744379741" sldId="265"/>
        </pc:sldMkLst>
        <pc:spChg chg="mod">
          <ac:chgData name="Thomas Pietrogallo" userId="S::tpietrogallo@poverello.org::863b0ada-70cf-465a-92f4-453c962a64df" providerId="AD" clId="Web-{35D50262-0E97-FA0A-4A80-C69D338FAF77}" dt="2023-09-04T15:52:31.940" v="292"/>
          <ac:spMkLst>
            <pc:docMk/>
            <pc:sldMk cId="744379741" sldId="265"/>
            <ac:spMk id="2" creationId="{D94A2CD4-732A-43E4-BCB9-CBA2055E0AC6}"/>
          </ac:spMkLst>
        </pc:spChg>
        <pc:spChg chg="mod">
          <ac:chgData name="Thomas Pietrogallo" userId="S::tpietrogallo@poverello.org::863b0ada-70cf-465a-92f4-453c962a64df" providerId="AD" clId="Web-{35D50262-0E97-FA0A-4A80-C69D338FAF77}" dt="2023-09-04T15:52:31.940" v="292"/>
          <ac:spMkLst>
            <pc:docMk/>
            <pc:sldMk cId="744379741" sldId="265"/>
            <ac:spMk id="3" creationId="{45FD0450-A909-4CD9-8912-96A19ACEB7CB}"/>
          </ac:spMkLst>
        </pc:spChg>
        <pc:spChg chg="mod">
          <ac:chgData name="Thomas Pietrogallo" userId="S::tpietrogallo@poverello.org::863b0ada-70cf-465a-92f4-453c962a64df" providerId="AD" clId="Web-{35D50262-0E97-FA0A-4A80-C69D338FAF77}" dt="2023-09-04T15:52:31.940" v="292"/>
          <ac:spMkLst>
            <pc:docMk/>
            <pc:sldMk cId="744379741" sldId="265"/>
            <ac:spMk id="4" creationId="{DA53D834-F1E2-4848-8093-D412A7B081AF}"/>
          </ac:spMkLst>
        </pc:spChg>
        <pc:spChg chg="mod">
          <ac:chgData name="Thomas Pietrogallo" userId="S::tpietrogallo@poverello.org::863b0ada-70cf-465a-92f4-453c962a64df" providerId="AD" clId="Web-{35D50262-0E97-FA0A-4A80-C69D338FAF77}" dt="2023-09-04T15:52:31.940" v="292"/>
          <ac:spMkLst>
            <pc:docMk/>
            <pc:sldMk cId="744379741" sldId="265"/>
            <ac:spMk id="5" creationId="{3555A49C-96F4-440D-B89E-A0AE94F70108}"/>
          </ac:spMkLst>
        </pc:spChg>
        <pc:spChg chg="mod">
          <ac:chgData name="Thomas Pietrogallo" userId="S::tpietrogallo@poverello.org::863b0ada-70cf-465a-92f4-453c962a64df" providerId="AD" clId="Web-{35D50262-0E97-FA0A-4A80-C69D338FAF77}" dt="2023-09-04T15:52:31.940" v="292"/>
          <ac:spMkLst>
            <pc:docMk/>
            <pc:sldMk cId="744379741" sldId="265"/>
            <ac:spMk id="6" creationId="{F2A39FA3-9AE3-4689-A469-B7D2DFCCC2D9}"/>
          </ac:spMkLst>
        </pc:spChg>
      </pc:sldChg>
      <pc:sldChg chg="modSp">
        <pc:chgData name="Thomas Pietrogallo" userId="S::tpietrogallo@poverello.org::863b0ada-70cf-465a-92f4-453c962a64df" providerId="AD" clId="Web-{35D50262-0E97-FA0A-4A80-C69D338FAF77}" dt="2023-09-04T15:52:50.425" v="293"/>
        <pc:sldMkLst>
          <pc:docMk/>
          <pc:sldMk cId="2896385493" sldId="270"/>
        </pc:sldMkLst>
        <pc:spChg chg="mod">
          <ac:chgData name="Thomas Pietrogallo" userId="S::tpietrogallo@poverello.org::863b0ada-70cf-465a-92f4-453c962a64df" providerId="AD" clId="Web-{35D50262-0E97-FA0A-4A80-C69D338FAF77}" dt="2023-09-04T15:52:50.425" v="293"/>
          <ac:spMkLst>
            <pc:docMk/>
            <pc:sldMk cId="2896385493" sldId="270"/>
            <ac:spMk id="3" creationId="{77762301-F83A-4BEA-9D11-E6C99FB574A8}"/>
          </ac:spMkLst>
        </pc:spChg>
        <pc:spChg chg="mod">
          <ac:chgData name="Thomas Pietrogallo" userId="S::tpietrogallo@poverello.org::863b0ada-70cf-465a-92f4-453c962a64df" providerId="AD" clId="Web-{35D50262-0E97-FA0A-4A80-C69D338FAF77}" dt="2023-09-04T15:52:50.425" v="293"/>
          <ac:spMkLst>
            <pc:docMk/>
            <pc:sldMk cId="2896385493" sldId="270"/>
            <ac:spMk id="6" creationId="{3627CC26-34EF-4BB9-B289-9EC56B07D1E6}"/>
          </ac:spMkLst>
        </pc:spChg>
        <pc:spChg chg="mod">
          <ac:chgData name="Thomas Pietrogallo" userId="S::tpietrogallo@poverello.org::863b0ada-70cf-465a-92f4-453c962a64df" providerId="AD" clId="Web-{35D50262-0E97-FA0A-4A80-C69D338FAF77}" dt="2023-09-04T15:52:50.425" v="293"/>
          <ac:spMkLst>
            <pc:docMk/>
            <pc:sldMk cId="2896385493" sldId="270"/>
            <ac:spMk id="7" creationId="{4E98E6AD-9D37-499C-898E-ED12AC36D31D}"/>
          </ac:spMkLst>
        </pc:spChg>
        <pc:spChg chg="mod">
          <ac:chgData name="Thomas Pietrogallo" userId="S::tpietrogallo@poverello.org::863b0ada-70cf-465a-92f4-453c962a64df" providerId="AD" clId="Web-{35D50262-0E97-FA0A-4A80-C69D338FAF77}" dt="2023-09-04T15:52:50.425" v="293"/>
          <ac:spMkLst>
            <pc:docMk/>
            <pc:sldMk cId="2896385493" sldId="270"/>
            <ac:spMk id="8" creationId="{92908AF9-2A07-4B50-BC13-471792106EC8}"/>
          </ac:spMkLst>
        </pc:spChg>
        <pc:graphicFrameChg chg="mod ord modGraphic">
          <ac:chgData name="Thomas Pietrogallo" userId="S::tpietrogallo@poverello.org::863b0ada-70cf-465a-92f4-453c962a64df" providerId="AD" clId="Web-{35D50262-0E97-FA0A-4A80-C69D338FAF77}" dt="2023-09-04T15:52:50.425" v="293"/>
          <ac:graphicFrameMkLst>
            <pc:docMk/>
            <pc:sldMk cId="2896385493" sldId="270"/>
            <ac:graphicFrameMk id="33" creationId="{7BC1F95D-CCD2-421B-B06B-706699FAAD5D}"/>
          </ac:graphicFrameMkLst>
        </pc:graphicFrameChg>
      </pc:sldChg>
      <pc:sldChg chg="modSp">
        <pc:chgData name="Thomas Pietrogallo" userId="S::tpietrogallo@poverello.org::863b0ada-70cf-465a-92f4-453c962a64df" providerId="AD" clId="Web-{35D50262-0E97-FA0A-4A80-C69D338FAF77}" dt="2023-09-04T15:54:45.554" v="311" actId="20577"/>
        <pc:sldMkLst>
          <pc:docMk/>
          <pc:sldMk cId="1969787568" sldId="271"/>
        </pc:sldMkLst>
        <pc:spChg chg="mod">
          <ac:chgData name="Thomas Pietrogallo" userId="S::tpietrogallo@poverello.org::863b0ada-70cf-465a-92f4-453c962a64df" providerId="AD" clId="Web-{35D50262-0E97-FA0A-4A80-C69D338FAF77}" dt="2023-09-04T15:54:45.554" v="311" actId="20577"/>
          <ac:spMkLst>
            <pc:docMk/>
            <pc:sldMk cId="1969787568" sldId="271"/>
            <ac:spMk id="3" creationId="{AF64C29E-DF30-4DC6-AB95-2016F9A703B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11/16/2023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dirty="0"/>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dirty="0"/>
              <a:t>Click icon to add chart</a:t>
            </a:r>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dirty="0"/>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dirty="0"/>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dirty="0"/>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hyperlink" Target="https://givebutter.com/poverellobowlathon"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glass apples with balloons in the background&#10;&#10;Description automatically generated">
            <a:extLst>
              <a:ext uri="{FF2B5EF4-FFF2-40B4-BE49-F238E27FC236}">
                <a16:creationId xmlns:a16="http://schemas.microsoft.com/office/drawing/2014/main" id="{89DBF758-98A0-9BF5-7B90-810EFA72C831}"/>
              </a:ext>
            </a:extLst>
          </p:cNvPr>
          <p:cNvPicPr>
            <a:picLocks noChangeAspect="1"/>
          </p:cNvPicPr>
          <p:nvPr/>
        </p:nvPicPr>
        <p:blipFill>
          <a:blip r:embed="rId2"/>
          <a:stretch>
            <a:fillRect/>
          </a:stretch>
        </p:blipFill>
        <p:spPr>
          <a:xfrm rot="5400000">
            <a:off x="3641785" y="1015040"/>
            <a:ext cx="2262997" cy="1679276"/>
          </a:xfrm>
          <a:prstGeom prst="rect">
            <a:avLst/>
          </a:prstGeom>
        </p:spPr>
      </p:pic>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0" y="4434840"/>
            <a:ext cx="4941771" cy="1122202"/>
          </a:xfrm>
        </p:spPr>
        <p:txBody>
          <a:bodyPr/>
          <a:lstStyle/>
          <a:p>
            <a:r>
              <a:rPr lang="en-US" dirty="0"/>
              <a:t>Bowling for food as Medicine</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vert="horz" lIns="91440" tIns="45720" rIns="91440" bIns="45720" rtlCol="0" anchor="t">
            <a:normAutofit/>
          </a:bodyPr>
          <a:lstStyle/>
          <a:p>
            <a:r>
              <a:rPr lang="en-US" dirty="0"/>
              <a:t>35 Years of Caring for South Floridians in Need</a:t>
            </a:r>
          </a:p>
        </p:txBody>
      </p:sp>
      <p:pic>
        <p:nvPicPr>
          <p:cNvPr id="6" name="Picture 5" descr="A group of people in a store&#10;&#10;Description automatically generated">
            <a:extLst>
              <a:ext uri="{FF2B5EF4-FFF2-40B4-BE49-F238E27FC236}">
                <a16:creationId xmlns:a16="http://schemas.microsoft.com/office/drawing/2014/main" id="{30546FE7-2813-6531-D3D7-0C344FA90F03}"/>
              </a:ext>
            </a:extLst>
          </p:cNvPr>
          <p:cNvPicPr>
            <a:picLocks noChangeAspect="1"/>
          </p:cNvPicPr>
          <p:nvPr/>
        </p:nvPicPr>
        <p:blipFill>
          <a:blip r:embed="rId3"/>
          <a:stretch>
            <a:fillRect/>
          </a:stretch>
        </p:blipFill>
        <p:spPr>
          <a:xfrm rot="20580000">
            <a:off x="1000665" y="889481"/>
            <a:ext cx="2743200" cy="1657228"/>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69F41BFE-1091-F6A8-EAED-FE0C64F661ED}"/>
              </a:ext>
            </a:extLst>
          </p:cNvPr>
          <p:cNvPicPr>
            <a:picLocks noChangeAspect="1"/>
          </p:cNvPicPr>
          <p:nvPr/>
        </p:nvPicPr>
        <p:blipFill rotWithShape="1">
          <a:blip r:embed="rId4"/>
          <a:srcRect t="29030" r="35602" b="13498"/>
          <a:stretch/>
        </p:blipFill>
        <p:spPr>
          <a:xfrm rot="-660000">
            <a:off x="2553419" y="2023660"/>
            <a:ext cx="1766566" cy="1182434"/>
          </a:xfrm>
          <a:prstGeom prst="rect">
            <a:avLst/>
          </a:prstGeom>
        </p:spPr>
      </p:pic>
      <p:pic>
        <p:nvPicPr>
          <p:cNvPr id="4" name="Picture 3" descr="A black and grey text&#10;&#10;Description automatically generated">
            <a:extLst>
              <a:ext uri="{FF2B5EF4-FFF2-40B4-BE49-F238E27FC236}">
                <a16:creationId xmlns:a16="http://schemas.microsoft.com/office/drawing/2014/main" id="{49BFA400-39B6-ED31-C017-69D763197A77}"/>
              </a:ext>
            </a:extLst>
          </p:cNvPr>
          <p:cNvPicPr>
            <a:picLocks noChangeAspect="1"/>
          </p:cNvPicPr>
          <p:nvPr/>
        </p:nvPicPr>
        <p:blipFill>
          <a:blip r:embed="rId5"/>
          <a:stretch>
            <a:fillRect/>
          </a:stretch>
        </p:blipFill>
        <p:spPr>
          <a:xfrm>
            <a:off x="6553110" y="3124200"/>
            <a:ext cx="2105025" cy="609600"/>
          </a:xfrm>
          <a:prstGeom prst="rect">
            <a:avLst/>
          </a:prstGeom>
        </p:spPr>
      </p:pic>
      <p:pic>
        <p:nvPicPr>
          <p:cNvPr id="5" name="Picture 4" descr="A group of people posing for a picture&#10;&#10;Description automatically generated">
            <a:extLst>
              <a:ext uri="{FF2B5EF4-FFF2-40B4-BE49-F238E27FC236}">
                <a16:creationId xmlns:a16="http://schemas.microsoft.com/office/drawing/2014/main" id="{DDDFE01C-314B-8D2A-7822-FF02610506FA}"/>
              </a:ext>
            </a:extLst>
          </p:cNvPr>
          <p:cNvPicPr>
            <a:picLocks noChangeAspect="1"/>
          </p:cNvPicPr>
          <p:nvPr/>
        </p:nvPicPr>
        <p:blipFill rotWithShape="1">
          <a:blip r:embed="rId6"/>
          <a:srcRect l="14685" t="13612" r="12937" b="5759"/>
          <a:stretch/>
        </p:blipFill>
        <p:spPr>
          <a:xfrm rot="3600000">
            <a:off x="537713" y="2826728"/>
            <a:ext cx="2978199" cy="2211574"/>
          </a:xfrm>
          <a:prstGeom prst="rect">
            <a:avLst/>
          </a:prstGeom>
        </p:spPr>
      </p:pic>
      <p:pic>
        <p:nvPicPr>
          <p:cNvPr id="8" name="Picture 7" descr="A group of people holding a basket&#10;&#10;Description automatically generated">
            <a:extLst>
              <a:ext uri="{FF2B5EF4-FFF2-40B4-BE49-F238E27FC236}">
                <a16:creationId xmlns:a16="http://schemas.microsoft.com/office/drawing/2014/main" id="{E5D5B1AC-E529-9747-F0DC-0E38C8007DB9}"/>
              </a:ext>
            </a:extLst>
          </p:cNvPr>
          <p:cNvPicPr>
            <a:picLocks noChangeAspect="1"/>
          </p:cNvPicPr>
          <p:nvPr/>
        </p:nvPicPr>
        <p:blipFill>
          <a:blip r:embed="rId7"/>
          <a:stretch>
            <a:fillRect/>
          </a:stretch>
        </p:blipFill>
        <p:spPr>
          <a:xfrm rot="600000">
            <a:off x="5524860" y="267033"/>
            <a:ext cx="1952446" cy="1606247"/>
          </a:xfrm>
          <a:prstGeom prst="rect">
            <a:avLst/>
          </a:prstGeom>
        </p:spPr>
      </p:pic>
    </p:spTree>
    <p:extLst>
      <p:ext uri="{BB962C8B-B14F-4D97-AF65-F5344CB8AC3E}">
        <p14:creationId xmlns:p14="http://schemas.microsoft.com/office/powerpoint/2010/main" val="258605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group of people posing for a photo&#10;&#10;Description automatically generated">
            <a:extLst>
              <a:ext uri="{FF2B5EF4-FFF2-40B4-BE49-F238E27FC236}">
                <a16:creationId xmlns:a16="http://schemas.microsoft.com/office/drawing/2014/main" id="{E3DC026A-F132-6376-E69B-09F8C1031952}"/>
              </a:ext>
            </a:extLst>
          </p:cNvPr>
          <p:cNvPicPr>
            <a:picLocks noChangeAspect="1"/>
          </p:cNvPicPr>
          <p:nvPr/>
        </p:nvPicPr>
        <p:blipFill>
          <a:blip r:embed="rId2"/>
          <a:stretch>
            <a:fillRect/>
          </a:stretch>
        </p:blipFill>
        <p:spPr>
          <a:xfrm rot="780000">
            <a:off x="10259682" y="1265321"/>
            <a:ext cx="1938068" cy="919923"/>
          </a:xfrm>
          <a:prstGeom prst="rect">
            <a:avLst/>
          </a:prstGeom>
        </p:spPr>
      </p:pic>
      <p:pic>
        <p:nvPicPr>
          <p:cNvPr id="17" name="Picture 16" descr="A group of men in blue shirts&#10;&#10;Description automatically generated">
            <a:extLst>
              <a:ext uri="{FF2B5EF4-FFF2-40B4-BE49-F238E27FC236}">
                <a16:creationId xmlns:a16="http://schemas.microsoft.com/office/drawing/2014/main" id="{1A55601D-8F4D-2619-7B7B-DE807C1D1379}"/>
              </a:ext>
            </a:extLst>
          </p:cNvPr>
          <p:cNvPicPr>
            <a:picLocks noChangeAspect="1"/>
          </p:cNvPicPr>
          <p:nvPr/>
        </p:nvPicPr>
        <p:blipFill>
          <a:blip r:embed="rId3"/>
          <a:stretch>
            <a:fillRect/>
          </a:stretch>
        </p:blipFill>
        <p:spPr>
          <a:xfrm rot="720000">
            <a:off x="6737230" y="2509964"/>
            <a:ext cx="1693653" cy="1291732"/>
          </a:xfrm>
          <a:prstGeom prst="rect">
            <a:avLst/>
          </a:prstGeom>
        </p:spPr>
      </p:pic>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1020445"/>
            <a:ext cx="2895600" cy="1325563"/>
          </a:xfrm>
        </p:spPr>
        <p:txBody>
          <a:bodyPr/>
          <a:lstStyle/>
          <a:p>
            <a:r>
              <a:rPr lang="en-US" dirty="0">
                <a:solidFill>
                  <a:schemeClr val="tx1"/>
                </a:solidFill>
              </a:rPr>
              <a:t>Event Schedule</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2924175"/>
            <a:ext cx="4448354" cy="2950683"/>
          </a:xfrm>
        </p:spPr>
        <p:txBody>
          <a:bodyPr vert="horz" lIns="91440" tIns="45720" rIns="91440" bIns="45720" rtlCol="0" anchor="t">
            <a:normAutofit/>
          </a:bodyPr>
          <a:lstStyle/>
          <a:p>
            <a:r>
              <a:rPr lang="en-US" b="1">
                <a:solidFill>
                  <a:schemeClr val="tx1"/>
                </a:solidFill>
              </a:rPr>
              <a:t>January 13, </a:t>
            </a:r>
            <a:r>
              <a:rPr lang="en-US" b="1" dirty="0">
                <a:solidFill>
                  <a:schemeClr val="tx1"/>
                </a:solidFill>
              </a:rPr>
              <a:t>2023</a:t>
            </a:r>
          </a:p>
          <a:p>
            <a:r>
              <a:rPr lang="en-US" dirty="0">
                <a:solidFill>
                  <a:schemeClr val="tx1"/>
                </a:solidFill>
                <a:latin typeface="Segoe UI Emoji"/>
                <a:ea typeface="Segoe UI Emoji"/>
              </a:rPr>
              <a:t>Manor Lanes Bowling/Sports Den Pub, 1517 NE 26th St, Fort Lauderdale, Florida 33305</a:t>
            </a:r>
            <a:endParaRPr lang="en-US" dirty="0">
              <a:solidFill>
                <a:schemeClr val="tx1"/>
              </a:solidFill>
            </a:endParaRPr>
          </a:p>
          <a:p>
            <a:r>
              <a:rPr lang="en-US" b="1" dirty="0">
                <a:solidFill>
                  <a:schemeClr val="tx1"/>
                </a:solidFill>
              </a:rPr>
              <a:t>2 Shifts:</a:t>
            </a:r>
          </a:p>
          <a:p>
            <a:r>
              <a:rPr lang="en-US" dirty="0">
                <a:solidFill>
                  <a:schemeClr val="tx1"/>
                </a:solidFill>
              </a:rPr>
              <a:t>Shift One                                         	11:00AM- 1:30 PM</a:t>
            </a:r>
          </a:p>
          <a:p>
            <a:r>
              <a:rPr lang="en-US" dirty="0">
                <a:solidFill>
                  <a:schemeClr val="tx1"/>
                </a:solidFill>
              </a:rPr>
              <a:t>Host Program &amp; 2nd Registration   	1:30PM – 2:00 PM</a:t>
            </a:r>
          </a:p>
          <a:p>
            <a:r>
              <a:rPr lang="en-US" dirty="0">
                <a:solidFill>
                  <a:schemeClr val="tx1"/>
                </a:solidFill>
              </a:rPr>
              <a:t>Shift Two                                         	2:00 PM – 4:30 PM</a:t>
            </a:r>
          </a:p>
        </p:txBody>
      </p:sp>
      <p:sp>
        <p:nvSpPr>
          <p:cNvPr id="5" name="Date Placeholder 4">
            <a:extLst>
              <a:ext uri="{FF2B5EF4-FFF2-40B4-BE49-F238E27FC236}">
                <a16:creationId xmlns:a16="http://schemas.microsoft.com/office/drawing/2014/main" id="{9AB5BAF8-EA80-4AD4-8D83-5960C299573A}"/>
              </a:ext>
            </a:extLst>
          </p:cNvPr>
          <p:cNvSpPr>
            <a:spLocks noGrp="1"/>
          </p:cNvSpPr>
          <p:nvPr>
            <p:ph type="dt" sz="half" idx="10"/>
          </p:nvPr>
        </p:nvSpPr>
        <p:spPr>
          <a:xfrm>
            <a:off x="1333500" y="6356350"/>
            <a:ext cx="985157" cy="365125"/>
          </a:xfrm>
        </p:spPr>
        <p:txBody>
          <a:bodyPr/>
          <a:lstStyle/>
          <a:p>
            <a:r>
              <a:rPr lang="en-US" dirty="0"/>
              <a:t>2023</a:t>
            </a:r>
          </a:p>
        </p:txBody>
      </p:sp>
      <p:sp>
        <p:nvSpPr>
          <p:cNvPr id="4" name="Footer Placeholder 3">
            <a:extLst>
              <a:ext uri="{FF2B5EF4-FFF2-40B4-BE49-F238E27FC236}">
                <a16:creationId xmlns:a16="http://schemas.microsoft.com/office/drawing/2014/main" id="{36C19884-873C-4D13-BE6D-318CF07B0D12}"/>
              </a:ext>
            </a:extLst>
          </p:cNvPr>
          <p:cNvSpPr>
            <a:spLocks noGrp="1"/>
          </p:cNvSpPr>
          <p:nvPr>
            <p:ph type="ftr" sz="quarter" idx="11"/>
          </p:nvPr>
        </p:nvSpPr>
        <p:spPr>
          <a:xfrm>
            <a:off x="2669886" y="6356349"/>
            <a:ext cx="2482842" cy="365125"/>
          </a:xfrm>
        </p:spPr>
        <p:txBody>
          <a:bodyPr/>
          <a:lstStyle/>
          <a:p>
            <a:r>
              <a:rPr lang="en-US" dirty="0"/>
              <a:t>BOWLING FOR FOOD AS MEDICINE</a:t>
            </a:r>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5536305" y="6356350"/>
            <a:ext cx="987552" cy="365125"/>
          </a:xfrm>
        </p:spPr>
        <p:txBody>
          <a:bodyPr/>
          <a:lstStyle/>
          <a:p>
            <a:fld id="{A49DFD55-3C28-40EF-9E31-A92D2E4017FF}" type="slidenum">
              <a:rPr lang="en-US" dirty="0" smtClean="0"/>
              <a:pPr/>
              <a:t>2</a:t>
            </a:fld>
            <a:endParaRPr lang="en-US" dirty="0"/>
          </a:p>
        </p:txBody>
      </p:sp>
      <p:pic>
        <p:nvPicPr>
          <p:cNvPr id="15" name="Picture 14" descr="A group of people sitting in a restaurant&#10;&#10;Description automatically generated">
            <a:extLst>
              <a:ext uri="{FF2B5EF4-FFF2-40B4-BE49-F238E27FC236}">
                <a16:creationId xmlns:a16="http://schemas.microsoft.com/office/drawing/2014/main" id="{1CF0CA4F-D300-BC56-8C58-385CDB0E2D8C}"/>
              </a:ext>
            </a:extLst>
          </p:cNvPr>
          <p:cNvPicPr>
            <a:picLocks noChangeAspect="1"/>
          </p:cNvPicPr>
          <p:nvPr/>
        </p:nvPicPr>
        <p:blipFill>
          <a:blip r:embed="rId4"/>
          <a:stretch>
            <a:fillRect/>
          </a:stretch>
        </p:blipFill>
        <p:spPr>
          <a:xfrm rot="780000">
            <a:off x="7772400" y="3576973"/>
            <a:ext cx="2987615" cy="1271187"/>
          </a:xfrm>
          <a:prstGeom prst="rect">
            <a:avLst/>
          </a:prstGeom>
        </p:spPr>
      </p:pic>
      <p:pic>
        <p:nvPicPr>
          <p:cNvPr id="16" name="Picture 15" descr="A person throwing a bowling ball&#10;&#10;Description automatically generated">
            <a:extLst>
              <a:ext uri="{FF2B5EF4-FFF2-40B4-BE49-F238E27FC236}">
                <a16:creationId xmlns:a16="http://schemas.microsoft.com/office/drawing/2014/main" id="{EBCC0FDD-52C0-B245-04DE-F93968F3BE35}"/>
              </a:ext>
            </a:extLst>
          </p:cNvPr>
          <p:cNvPicPr>
            <a:picLocks noChangeAspect="1"/>
          </p:cNvPicPr>
          <p:nvPr/>
        </p:nvPicPr>
        <p:blipFill>
          <a:blip r:embed="rId5"/>
          <a:stretch>
            <a:fillRect/>
          </a:stretch>
        </p:blipFill>
        <p:spPr>
          <a:xfrm rot="19980000">
            <a:off x="8246853" y="1522655"/>
            <a:ext cx="2139351" cy="1426047"/>
          </a:xfrm>
          <a:prstGeom prst="rect">
            <a:avLst/>
          </a:prstGeom>
        </p:spPr>
      </p:pic>
      <p:pic>
        <p:nvPicPr>
          <p:cNvPr id="18" name="Picture 17" descr="A person holding beach balls&#10;&#10;Description automatically generated">
            <a:extLst>
              <a:ext uri="{FF2B5EF4-FFF2-40B4-BE49-F238E27FC236}">
                <a16:creationId xmlns:a16="http://schemas.microsoft.com/office/drawing/2014/main" id="{F05744BD-86BE-D94D-ACFA-90BAAE254D7A}"/>
              </a:ext>
            </a:extLst>
          </p:cNvPr>
          <p:cNvPicPr>
            <a:picLocks noChangeAspect="1"/>
          </p:cNvPicPr>
          <p:nvPr/>
        </p:nvPicPr>
        <p:blipFill>
          <a:blip r:embed="rId6"/>
          <a:stretch>
            <a:fillRect/>
          </a:stretch>
        </p:blipFill>
        <p:spPr>
          <a:xfrm rot="480000">
            <a:off x="9670211" y="1815225"/>
            <a:ext cx="1434861" cy="1904832"/>
          </a:xfrm>
          <a:prstGeom prst="rect">
            <a:avLst/>
          </a:prstGeom>
        </p:spPr>
      </p:pic>
    </p:spTree>
    <p:extLst>
      <p:ext uri="{BB962C8B-B14F-4D97-AF65-F5344CB8AC3E}">
        <p14:creationId xmlns:p14="http://schemas.microsoft.com/office/powerpoint/2010/main" val="1713219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416040" y="4434840"/>
            <a:ext cx="4941771" cy="1122202"/>
          </a:xfrm>
        </p:spPr>
        <p:txBody>
          <a:bodyPr anchor="b">
            <a:normAutofit/>
          </a:bodyPr>
          <a:lstStyle/>
          <a:p>
            <a:r>
              <a:rPr lang="en-US" dirty="0"/>
              <a:t>A BRIEF history</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416041" y="5586890"/>
            <a:ext cx="4941770" cy="396660"/>
          </a:xfrm>
        </p:spPr>
        <p:txBody>
          <a:bodyPr vert="horz" lIns="91440" tIns="45720" rIns="91440" bIns="45720" rtlCol="0" anchor="t">
            <a:normAutofit/>
          </a:bodyPr>
          <a:lstStyle/>
          <a:p>
            <a:r>
              <a:rPr lang="en-US" dirty="0"/>
              <a:t>EAT, LIVE, &amp; BE WELL</a:t>
            </a:r>
          </a:p>
        </p:txBody>
      </p:sp>
      <p:pic>
        <p:nvPicPr>
          <p:cNvPr id="5" name="Picture 4" descr="A timeline of a timeline&#10;&#10;Description automatically generated with medium confidence">
            <a:extLst>
              <a:ext uri="{FF2B5EF4-FFF2-40B4-BE49-F238E27FC236}">
                <a16:creationId xmlns:a16="http://schemas.microsoft.com/office/drawing/2014/main" id="{20E6ED5B-2DDC-8E5D-5D72-8F2CF86327A8}"/>
              </a:ext>
            </a:extLst>
          </p:cNvPr>
          <p:cNvPicPr>
            <a:picLocks noChangeAspect="1"/>
          </p:cNvPicPr>
          <p:nvPr/>
        </p:nvPicPr>
        <p:blipFill>
          <a:blip r:embed="rId2"/>
          <a:stretch>
            <a:fillRect/>
          </a:stretch>
        </p:blipFill>
        <p:spPr>
          <a:xfrm>
            <a:off x="972042" y="0"/>
            <a:ext cx="2920124" cy="7299434"/>
          </a:xfrm>
          <a:prstGeom prst="rect">
            <a:avLst/>
          </a:prstGeom>
        </p:spPr>
      </p:pic>
    </p:spTree>
    <p:extLst>
      <p:ext uri="{BB962C8B-B14F-4D97-AF65-F5344CB8AC3E}">
        <p14:creationId xmlns:p14="http://schemas.microsoft.com/office/powerpoint/2010/main" val="37972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asket with balloons and a picture of a person in a picture&#10;&#10;Description automatically generated">
            <a:extLst>
              <a:ext uri="{FF2B5EF4-FFF2-40B4-BE49-F238E27FC236}">
                <a16:creationId xmlns:a16="http://schemas.microsoft.com/office/drawing/2014/main" id="{105FAEC4-8DEC-732B-6D92-594161851AF8}"/>
              </a:ext>
            </a:extLst>
          </p:cNvPr>
          <p:cNvPicPr>
            <a:picLocks noChangeAspect="1"/>
          </p:cNvPicPr>
          <p:nvPr/>
        </p:nvPicPr>
        <p:blipFill>
          <a:blip r:embed="rId2"/>
          <a:stretch>
            <a:fillRect/>
          </a:stretch>
        </p:blipFill>
        <p:spPr>
          <a:xfrm rot="600000">
            <a:off x="9296400" y="2184014"/>
            <a:ext cx="2743200" cy="1828613"/>
          </a:xfrm>
          <a:prstGeom prst="rect">
            <a:avLst/>
          </a:prstGeom>
        </p:spPr>
      </p:pic>
      <p:pic>
        <p:nvPicPr>
          <p:cNvPr id="16" name="Picture 15" descr="A bunch of bananas and pineapples on a shelf&#10;&#10;Description automatically generated">
            <a:extLst>
              <a:ext uri="{FF2B5EF4-FFF2-40B4-BE49-F238E27FC236}">
                <a16:creationId xmlns:a16="http://schemas.microsoft.com/office/drawing/2014/main" id="{8DA01E74-B024-C61B-99B3-3592E2FB5E97}"/>
              </a:ext>
            </a:extLst>
          </p:cNvPr>
          <p:cNvPicPr>
            <a:picLocks noChangeAspect="1"/>
          </p:cNvPicPr>
          <p:nvPr/>
        </p:nvPicPr>
        <p:blipFill>
          <a:blip r:embed="rId3"/>
          <a:stretch>
            <a:fillRect/>
          </a:stretch>
        </p:blipFill>
        <p:spPr>
          <a:xfrm>
            <a:off x="7082287" y="3569674"/>
            <a:ext cx="2743200" cy="1300163"/>
          </a:xfrm>
          <a:prstGeom prst="rect">
            <a:avLst/>
          </a:prstGeom>
        </p:spPr>
      </p:pic>
      <p:pic>
        <p:nvPicPr>
          <p:cNvPr id="14" name="Picture 13" descr="An old person standing in a store&#10;&#10;Description automatically generated">
            <a:extLst>
              <a:ext uri="{FF2B5EF4-FFF2-40B4-BE49-F238E27FC236}">
                <a16:creationId xmlns:a16="http://schemas.microsoft.com/office/drawing/2014/main" id="{30BC1501-1C69-B245-356E-B19AD3EBF6FB}"/>
              </a:ext>
            </a:extLst>
          </p:cNvPr>
          <p:cNvPicPr>
            <a:picLocks noChangeAspect="1"/>
          </p:cNvPicPr>
          <p:nvPr/>
        </p:nvPicPr>
        <p:blipFill>
          <a:blip r:embed="rId4"/>
          <a:stretch>
            <a:fillRect/>
          </a:stretch>
        </p:blipFill>
        <p:spPr>
          <a:xfrm rot="780000">
            <a:off x="9286235" y="1530517"/>
            <a:ext cx="1866182" cy="1446756"/>
          </a:xfrm>
          <a:prstGeom prst="rect">
            <a:avLst/>
          </a:prstGeom>
        </p:spPr>
      </p:pic>
      <p:pic>
        <p:nvPicPr>
          <p:cNvPr id="10" name="Picture 9" descr="Two women standing together&#10;&#10;Description automatically generated">
            <a:extLst>
              <a:ext uri="{FF2B5EF4-FFF2-40B4-BE49-F238E27FC236}">
                <a16:creationId xmlns:a16="http://schemas.microsoft.com/office/drawing/2014/main" id="{6576C13B-3F21-6C27-00C2-34AD4546545B}"/>
              </a:ext>
            </a:extLst>
          </p:cNvPr>
          <p:cNvPicPr>
            <a:picLocks noChangeAspect="1"/>
          </p:cNvPicPr>
          <p:nvPr/>
        </p:nvPicPr>
        <p:blipFill>
          <a:blip r:embed="rId5"/>
          <a:stretch>
            <a:fillRect/>
          </a:stretch>
        </p:blipFill>
        <p:spPr>
          <a:xfrm rot="1560000">
            <a:off x="8394158" y="2421147"/>
            <a:ext cx="1815986" cy="4114800"/>
          </a:xfrm>
          <a:prstGeom prst="rect">
            <a:avLst/>
          </a:prstGeom>
        </p:spPr>
      </p:pic>
      <p:pic>
        <p:nvPicPr>
          <p:cNvPr id="9" name="Picture 8" descr="A group of women wearing red shirts&#10;&#10;Description automatically generated">
            <a:extLst>
              <a:ext uri="{FF2B5EF4-FFF2-40B4-BE49-F238E27FC236}">
                <a16:creationId xmlns:a16="http://schemas.microsoft.com/office/drawing/2014/main" id="{01351B7D-2378-C685-0616-72BCA711E602}"/>
              </a:ext>
            </a:extLst>
          </p:cNvPr>
          <p:cNvPicPr>
            <a:picLocks noChangeAspect="1"/>
          </p:cNvPicPr>
          <p:nvPr/>
        </p:nvPicPr>
        <p:blipFill>
          <a:blip r:embed="rId6"/>
          <a:stretch>
            <a:fillRect/>
          </a:stretch>
        </p:blipFill>
        <p:spPr>
          <a:xfrm rot="960000">
            <a:off x="6967268" y="5016260"/>
            <a:ext cx="2743200" cy="1828800"/>
          </a:xfrm>
          <a:prstGeom prst="rect">
            <a:avLst/>
          </a:prstGeom>
        </p:spPr>
      </p:pic>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433962" y="842812"/>
            <a:ext cx="5557448" cy="4918644"/>
          </a:xfrm>
        </p:spPr>
        <p:txBody>
          <a:bodyPr vert="horz" lIns="91440" tIns="45720" rIns="91440" bIns="45720" rtlCol="0" anchor="t">
            <a:noAutofit/>
          </a:bodyPr>
          <a:lstStyle/>
          <a:p>
            <a:r>
              <a:rPr lang="en-US" sz="1500" dirty="0"/>
              <a:t>Founded in 1987 by Fr. William "Bill" Collins, the Poverello Center has been a cornerstone in providing comprehensive care for individuals affected by HIV/AIDS and other chronic illnesses. Initially focused on meeting the overlooked needs of discharged HIV/AIDS patients, the center quickly expanded its offerings. Milestones include the opening of the Poverello Thrift Store in 1989 and securing support from the federal Ryan White HIV/AIDS Program in 1992.</a:t>
            </a:r>
          </a:p>
          <a:p>
            <a:r>
              <a:rPr lang="en-US" sz="1500" dirty="0"/>
              <a:t>In 1995, the center strategically relocated to Wilton Manors, Florida, a hotspot for HIV/AIDS cases. Over the years, the center introduced wellness programs, earned accolades for its unique meal plans, and expanded its mission to include other chronic illnesses.</a:t>
            </a:r>
          </a:p>
          <a:p>
            <a:r>
              <a:rPr lang="en-US" sz="1500" dirty="0"/>
              <a:t>Adapting to the challenges posed by the COVID-19 pandemic in 2020, the center innovated with curbside pick-ups, delivery, and online services. Most recently, in 2022, the Poverello EXTRA Care Clinic was launched, along with new HIV testing services. The Poverello Center remains committed to its holistic approach of providing medical care, nutritious food, and community support, serving over 26,000 Program Participants to date.</a:t>
            </a:r>
          </a:p>
          <a:p>
            <a:endParaRPr lang="en-US" dirty="0"/>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2023</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dirty="0"/>
              <a:t>BOWLING FOR FOOD AS MEDICINE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dirty="0"/>
          </a:p>
        </p:txBody>
      </p:sp>
      <p:pic>
        <p:nvPicPr>
          <p:cNvPr id="7" name="Picture 6" descr="A pile of green peppers&#10;&#10;Description automatically generated">
            <a:extLst>
              <a:ext uri="{FF2B5EF4-FFF2-40B4-BE49-F238E27FC236}">
                <a16:creationId xmlns:a16="http://schemas.microsoft.com/office/drawing/2014/main" id="{C6AB56BB-0309-5A31-861B-BE5238E156D1}"/>
              </a:ext>
            </a:extLst>
          </p:cNvPr>
          <p:cNvPicPr>
            <a:picLocks noChangeAspect="1"/>
          </p:cNvPicPr>
          <p:nvPr/>
        </p:nvPicPr>
        <p:blipFill>
          <a:blip r:embed="rId7"/>
          <a:stretch>
            <a:fillRect/>
          </a:stretch>
        </p:blipFill>
        <p:spPr>
          <a:xfrm>
            <a:off x="9454551" y="5131279"/>
            <a:ext cx="2743200" cy="1828800"/>
          </a:xfrm>
          <a:prstGeom prst="rect">
            <a:avLst/>
          </a:prstGeom>
        </p:spPr>
      </p:pic>
      <p:pic>
        <p:nvPicPr>
          <p:cNvPr id="8" name="Picture 7" descr="A group of people posing for a photo&#10;&#10;Description automatically generated">
            <a:extLst>
              <a:ext uri="{FF2B5EF4-FFF2-40B4-BE49-F238E27FC236}">
                <a16:creationId xmlns:a16="http://schemas.microsoft.com/office/drawing/2014/main" id="{0D64F1C9-1EB9-8E21-DBAB-7DD7ACC2B2FF}"/>
              </a:ext>
            </a:extLst>
          </p:cNvPr>
          <p:cNvPicPr>
            <a:picLocks noChangeAspect="1"/>
          </p:cNvPicPr>
          <p:nvPr/>
        </p:nvPicPr>
        <p:blipFill>
          <a:blip r:embed="rId8"/>
          <a:stretch>
            <a:fillRect/>
          </a:stretch>
        </p:blipFill>
        <p:spPr>
          <a:xfrm rot="660000">
            <a:off x="8333117" y="3679166"/>
            <a:ext cx="2743200" cy="1828800"/>
          </a:xfrm>
          <a:prstGeom prst="rect">
            <a:avLst/>
          </a:prstGeom>
        </p:spPr>
      </p:pic>
      <p:pic>
        <p:nvPicPr>
          <p:cNvPr id="13" name="Picture 12" descr="A collage of two people&#10;&#10;Description automatically generated">
            <a:extLst>
              <a:ext uri="{FF2B5EF4-FFF2-40B4-BE49-F238E27FC236}">
                <a16:creationId xmlns:a16="http://schemas.microsoft.com/office/drawing/2014/main" id="{03EF1533-F67D-1685-22DE-1973BADA024E}"/>
              </a:ext>
            </a:extLst>
          </p:cNvPr>
          <p:cNvPicPr>
            <a:picLocks noChangeAspect="1"/>
          </p:cNvPicPr>
          <p:nvPr/>
        </p:nvPicPr>
        <p:blipFill>
          <a:blip r:embed="rId9"/>
          <a:stretch>
            <a:fillRect/>
          </a:stretch>
        </p:blipFill>
        <p:spPr>
          <a:xfrm rot="1440000">
            <a:off x="7504814" y="354781"/>
            <a:ext cx="1883255" cy="3324046"/>
          </a:xfrm>
          <a:prstGeom prst="rect">
            <a:avLst/>
          </a:prstGeom>
        </p:spPr>
      </p:pic>
      <p:pic>
        <p:nvPicPr>
          <p:cNvPr id="15" name="Picture 14" descr="A group of people standing under a tent&#10;&#10;Description automatically generated">
            <a:extLst>
              <a:ext uri="{FF2B5EF4-FFF2-40B4-BE49-F238E27FC236}">
                <a16:creationId xmlns:a16="http://schemas.microsoft.com/office/drawing/2014/main" id="{1C75E3D8-DCC0-13E1-1D59-94BE2D18C15A}"/>
              </a:ext>
            </a:extLst>
          </p:cNvPr>
          <p:cNvPicPr>
            <a:picLocks noChangeAspect="1"/>
          </p:cNvPicPr>
          <p:nvPr/>
        </p:nvPicPr>
        <p:blipFill rotWithShape="1">
          <a:blip r:embed="rId10"/>
          <a:srcRect l="8901" t="37076" r="11518" b="-344"/>
          <a:stretch/>
        </p:blipFill>
        <p:spPr>
          <a:xfrm>
            <a:off x="9698966" y="292423"/>
            <a:ext cx="2183073" cy="1301674"/>
          </a:xfrm>
          <a:prstGeom prst="rect">
            <a:avLst/>
          </a:prstGeom>
        </p:spPr>
      </p:pic>
    </p:spTree>
    <p:extLst>
      <p:ext uri="{BB962C8B-B14F-4D97-AF65-F5344CB8AC3E}">
        <p14:creationId xmlns:p14="http://schemas.microsoft.com/office/powerpoint/2010/main" val="357151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FEE2D-79E5-4C1D-8BF7-EE619CA7039A}"/>
              </a:ext>
            </a:extLst>
          </p:cNvPr>
          <p:cNvSpPr>
            <a:spLocks noGrp="1"/>
          </p:cNvSpPr>
          <p:nvPr>
            <p:ph type="title"/>
          </p:nvPr>
        </p:nvSpPr>
        <p:spPr>
          <a:xfrm>
            <a:off x="838200" y="0"/>
            <a:ext cx="10515600" cy="1325563"/>
          </a:xfrm>
        </p:spPr>
        <p:txBody>
          <a:bodyPr/>
          <a:lstStyle/>
          <a:p>
            <a:r>
              <a:rPr lang="en-US" dirty="0"/>
              <a:t>sponsorships</a:t>
            </a:r>
          </a:p>
        </p:txBody>
      </p:sp>
      <p:graphicFrame>
        <p:nvGraphicFramePr>
          <p:cNvPr id="4" name="Table 4">
            <a:extLst>
              <a:ext uri="{FF2B5EF4-FFF2-40B4-BE49-F238E27FC236}">
                <a16:creationId xmlns:a16="http://schemas.microsoft.com/office/drawing/2014/main" id="{390E7E75-E57A-4FF0-A0E4-A4DBCF6EA89A}"/>
              </a:ext>
            </a:extLst>
          </p:cNvPr>
          <p:cNvGraphicFramePr>
            <a:graphicFrameLocks noGrp="1"/>
          </p:cNvGraphicFramePr>
          <p:nvPr>
            <p:ph type="tbl" sz="quarter" idx="14"/>
            <p:extLst>
              <p:ext uri="{D42A27DB-BD31-4B8C-83A1-F6EECF244321}">
                <p14:modId xmlns:p14="http://schemas.microsoft.com/office/powerpoint/2010/main" val="1717383977"/>
              </p:ext>
            </p:extLst>
          </p:nvPr>
        </p:nvGraphicFramePr>
        <p:xfrm>
          <a:off x="1012935" y="1116669"/>
          <a:ext cx="10166130" cy="4624662"/>
        </p:xfrm>
        <a:graphic>
          <a:graphicData uri="http://schemas.openxmlformats.org/drawingml/2006/table">
            <a:tbl>
              <a:tblPr firstRow="1" bandRow="1">
                <a:tableStyleId>{7E9639D4-E3E2-4D34-9284-5A2195B3D0D7}</a:tableStyleId>
              </a:tblPr>
              <a:tblGrid>
                <a:gridCol w="3388710">
                  <a:extLst>
                    <a:ext uri="{9D8B030D-6E8A-4147-A177-3AD203B41FA5}">
                      <a16:colId xmlns:a16="http://schemas.microsoft.com/office/drawing/2014/main" val="3261104555"/>
                    </a:ext>
                  </a:extLst>
                </a:gridCol>
                <a:gridCol w="3388710">
                  <a:extLst>
                    <a:ext uri="{9D8B030D-6E8A-4147-A177-3AD203B41FA5}">
                      <a16:colId xmlns:a16="http://schemas.microsoft.com/office/drawing/2014/main" val="2547279344"/>
                    </a:ext>
                  </a:extLst>
                </a:gridCol>
                <a:gridCol w="3388710">
                  <a:extLst>
                    <a:ext uri="{9D8B030D-6E8A-4147-A177-3AD203B41FA5}">
                      <a16:colId xmlns:a16="http://schemas.microsoft.com/office/drawing/2014/main" val="2366228292"/>
                    </a:ext>
                  </a:extLst>
                </a:gridCol>
              </a:tblGrid>
              <a:tr h="533148">
                <a:tc>
                  <a:txBody>
                    <a:bodyPr/>
                    <a:lstStyle/>
                    <a:p>
                      <a:pPr algn="l" fontAlgn="ctr"/>
                      <a:r>
                        <a:rPr lang="en-US" sz="1200" b="0" i="0" u="none" strike="noStrike" baseline="0" dirty="0">
                          <a:solidFill>
                            <a:schemeClr val="bg1"/>
                          </a:solidFill>
                          <a:effectLst/>
                          <a:latin typeface="Arial" panose="020B0604020202020204" pitchFamily="34" charset="0"/>
                        </a:rPr>
                        <a:t>Sponsorship Level</a:t>
                      </a:r>
                    </a:p>
                  </a:txBody>
                  <a:tcPr marL="9525" marR="9525" marT="9525" marB="0" anchor="ctr"/>
                </a:tc>
                <a:tc>
                  <a:txBody>
                    <a:bodyPr/>
                    <a:lstStyle/>
                    <a:p>
                      <a:pPr algn="l" fontAlgn="ctr"/>
                      <a:r>
                        <a:rPr lang="en-US" sz="1200" b="0" i="0" u="none" strike="noStrike" baseline="0" dirty="0">
                          <a:solidFill>
                            <a:schemeClr val="bg1"/>
                          </a:solidFill>
                          <a:effectLst/>
                          <a:latin typeface="Arial" panose="020B0604020202020204" pitchFamily="34" charset="0"/>
                        </a:rPr>
                        <a:t>Amount</a:t>
                      </a:r>
                    </a:p>
                  </a:txBody>
                  <a:tcPr marL="9525" marR="9525" marT="9525" marB="0" anchor="ctr"/>
                </a:tc>
                <a:tc>
                  <a:txBody>
                    <a:bodyPr/>
                    <a:lstStyle/>
                    <a:p>
                      <a:pPr algn="l" fontAlgn="ctr"/>
                      <a:r>
                        <a:rPr lang="en-US" sz="1200" b="0" i="0" u="none" strike="noStrike" baseline="0" dirty="0">
                          <a:solidFill>
                            <a:schemeClr val="bg1"/>
                          </a:solidFill>
                          <a:effectLst/>
                          <a:latin typeface="Arial" panose="020B0604020202020204" pitchFamily="34" charset="0"/>
                        </a:rPr>
                        <a:t>Benefits</a:t>
                      </a:r>
                    </a:p>
                  </a:txBody>
                  <a:tcPr marL="9525" marR="9525" marT="9525" marB="0" anchor="ctr"/>
                </a:tc>
                <a:extLst>
                  <a:ext uri="{0D108BD9-81ED-4DB2-BD59-A6C34878D82A}">
                    <a16:rowId xmlns:a16="http://schemas.microsoft.com/office/drawing/2014/main" val="3441328149"/>
                  </a:ext>
                </a:extLst>
              </a:tr>
              <a:tr h="938411">
                <a:tc>
                  <a:txBody>
                    <a:bodyPr/>
                    <a:lstStyle/>
                    <a:p>
                      <a:pPr algn="l" fontAlgn="ctr"/>
                      <a:r>
                        <a:rPr lang="en-US" sz="1200" b="0" i="0" u="none" strike="noStrike">
                          <a:solidFill>
                            <a:srgbClr val="1F1F1F"/>
                          </a:solidFill>
                          <a:effectLst/>
                          <a:latin typeface="Arial" panose="020B0604020202020204" pitchFamily="34" charset="0"/>
                        </a:rPr>
                        <a:t>Title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a:solidFill>
                            <a:srgbClr val="1F1F1F"/>
                          </a:solidFill>
                          <a:effectLst/>
                          <a:latin typeface="Arial" panose="020B0604020202020204" pitchFamily="34" charset="0"/>
                        </a:rPr>
                        <a:t>$25,000 </a:t>
                      </a:r>
                    </a:p>
                  </a:txBody>
                  <a:tcPr marL="85725" marR="9525" marT="9525" marB="0" anchor="ctr"/>
                </a:tc>
                <a:tc>
                  <a:txBody>
                    <a:bodyPr/>
                    <a:lstStyle/>
                    <a:p>
                      <a:pPr algn="l" fontAlgn="ctr"/>
                      <a:r>
                        <a:rPr lang="en-US" sz="1200" b="0" i="0" u="none" strike="noStrike" dirty="0">
                          <a:solidFill>
                            <a:srgbClr val="1F1F1F"/>
                          </a:solidFill>
                          <a:effectLst/>
                          <a:latin typeface="Arial" panose="020B0604020202020204" pitchFamily="34" charset="0"/>
                        </a:rPr>
                        <a:t>Is the Presenting Sponsor, logo on all event materials, booth at the event, 10 complimentary tickets, recognition on the event website and social media</a:t>
                      </a:r>
                    </a:p>
                  </a:txBody>
                  <a:tcPr marL="85725" marR="9525" marT="9525" marB="0" anchor="ctr"/>
                </a:tc>
                <a:extLst>
                  <a:ext uri="{0D108BD9-81ED-4DB2-BD59-A6C34878D82A}">
                    <a16:rowId xmlns:a16="http://schemas.microsoft.com/office/drawing/2014/main" val="3134841754"/>
                  </a:ext>
                </a:extLst>
              </a:tr>
              <a:tr h="756745">
                <a:tc>
                  <a:txBody>
                    <a:bodyPr/>
                    <a:lstStyle/>
                    <a:p>
                      <a:pPr algn="l" fontAlgn="ctr"/>
                      <a:r>
                        <a:rPr lang="en-US" sz="1200" b="0" i="0" u="none" strike="noStrike" dirty="0">
                          <a:solidFill>
                            <a:srgbClr val="1F1F1F"/>
                          </a:solidFill>
                          <a:effectLst/>
                          <a:latin typeface="Arial" panose="020B0604020202020204" pitchFamily="34" charset="0"/>
                        </a:rPr>
                        <a:t>Premier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a:solidFill>
                            <a:srgbClr val="1F1F1F"/>
                          </a:solidFill>
                          <a:effectLst/>
                          <a:latin typeface="Arial" panose="020B0604020202020204" pitchFamily="34" charset="0"/>
                        </a:rPr>
                        <a:t>$20,000 </a:t>
                      </a:r>
                    </a:p>
                  </a:txBody>
                  <a:tcPr marL="85725" marR="9525" marT="9525" marB="0" anchor="ctr"/>
                </a:tc>
                <a:tc>
                  <a:txBody>
                    <a:bodyPr/>
                    <a:lstStyle/>
                    <a:p>
                      <a:pPr algn="l" fontAlgn="ctr"/>
                      <a:r>
                        <a:rPr lang="en-US" sz="1200" b="0" i="0" u="none" strike="noStrike" dirty="0">
                          <a:solidFill>
                            <a:srgbClr val="1F1F1F"/>
                          </a:solidFill>
                          <a:effectLst/>
                          <a:latin typeface="Arial" panose="020B0604020202020204" pitchFamily="34" charset="0"/>
                        </a:rPr>
                        <a:t>Logo on all event materials, booth at the event, 5 complimentary tickets, recognition on the event website and social media</a:t>
                      </a:r>
                    </a:p>
                  </a:txBody>
                  <a:tcPr marL="85725" marR="9525" marT="9525" marB="0" anchor="ctr"/>
                </a:tc>
                <a:extLst>
                  <a:ext uri="{0D108BD9-81ED-4DB2-BD59-A6C34878D82A}">
                    <a16:rowId xmlns:a16="http://schemas.microsoft.com/office/drawing/2014/main" val="4129140390"/>
                  </a:ext>
                </a:extLst>
              </a:tr>
              <a:tr h="662151">
                <a:tc>
                  <a:txBody>
                    <a:bodyPr/>
                    <a:lstStyle/>
                    <a:p>
                      <a:pPr algn="l" fontAlgn="ctr"/>
                      <a:r>
                        <a:rPr lang="en-US" sz="1200" b="0" i="0" u="none" strike="noStrike">
                          <a:solidFill>
                            <a:srgbClr val="1F1F1F"/>
                          </a:solidFill>
                          <a:effectLst/>
                          <a:latin typeface="Arial" panose="020B0604020202020204" pitchFamily="34" charset="0"/>
                        </a:rPr>
                        <a:t>Grand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a:solidFill>
                            <a:srgbClr val="1F1F1F"/>
                          </a:solidFill>
                          <a:effectLst/>
                          <a:latin typeface="Arial" panose="020B0604020202020204" pitchFamily="34" charset="0"/>
                        </a:rPr>
                        <a:t>$15,000 </a:t>
                      </a:r>
                    </a:p>
                  </a:txBody>
                  <a:tcPr marL="85725" marR="9525" marT="9525" marB="0" anchor="ctr"/>
                </a:tc>
                <a:tc>
                  <a:txBody>
                    <a:bodyPr/>
                    <a:lstStyle/>
                    <a:p>
                      <a:pPr algn="l" fontAlgn="ctr"/>
                      <a:r>
                        <a:rPr lang="en-US" sz="1200" b="0" i="0" u="none" strike="noStrike">
                          <a:solidFill>
                            <a:srgbClr val="1F1F1F"/>
                          </a:solidFill>
                          <a:effectLst/>
                          <a:latin typeface="Arial" panose="020B0604020202020204" pitchFamily="34" charset="0"/>
                        </a:rPr>
                        <a:t>Logo on all event materials, 2 complimentary tickets, recognition on the event website and social media</a:t>
                      </a:r>
                    </a:p>
                  </a:txBody>
                  <a:tcPr marL="85725" marR="9525" marT="9525" marB="0" anchor="ctr"/>
                </a:tc>
                <a:extLst>
                  <a:ext uri="{0D108BD9-81ED-4DB2-BD59-A6C34878D82A}">
                    <a16:rowId xmlns:a16="http://schemas.microsoft.com/office/drawing/2014/main" val="1699990805"/>
                  </a:ext>
                </a:extLst>
              </a:tr>
              <a:tr h="725214">
                <a:tc>
                  <a:txBody>
                    <a:bodyPr/>
                    <a:lstStyle/>
                    <a:p>
                      <a:pPr algn="l" fontAlgn="ctr"/>
                      <a:r>
                        <a:rPr lang="en-US" sz="1200" b="0" i="0" u="none" strike="noStrike">
                          <a:solidFill>
                            <a:srgbClr val="1F1F1F"/>
                          </a:solidFill>
                          <a:effectLst/>
                          <a:latin typeface="Arial" panose="020B0604020202020204" pitchFamily="34" charset="0"/>
                        </a:rPr>
                        <a:t>Principal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a:solidFill>
                            <a:srgbClr val="1F1F1F"/>
                          </a:solidFill>
                          <a:effectLst/>
                          <a:latin typeface="Arial" panose="020B0604020202020204" pitchFamily="34" charset="0"/>
                        </a:rPr>
                        <a:t>$10,000 </a:t>
                      </a:r>
                    </a:p>
                  </a:txBody>
                  <a:tcPr marL="85725" marR="9525" marT="9525" marB="0" anchor="ctr"/>
                </a:tc>
                <a:tc>
                  <a:txBody>
                    <a:bodyPr/>
                    <a:lstStyle/>
                    <a:p>
                      <a:pPr algn="l" fontAlgn="ctr"/>
                      <a:r>
                        <a:rPr lang="en-US" sz="1200" b="0" i="0" u="none" strike="noStrike" dirty="0">
                          <a:solidFill>
                            <a:srgbClr val="1F1F1F"/>
                          </a:solidFill>
                          <a:effectLst/>
                          <a:latin typeface="Arial" panose="020B0604020202020204" pitchFamily="34" charset="0"/>
                        </a:rPr>
                        <a:t>Logo on event website and social media, 1 complimentary ticket, recognition on the event website and social media</a:t>
                      </a:r>
                    </a:p>
                  </a:txBody>
                  <a:tcPr marL="85725" marR="9525" marT="9525" marB="0" anchor="ctr"/>
                </a:tc>
                <a:extLst>
                  <a:ext uri="{0D108BD9-81ED-4DB2-BD59-A6C34878D82A}">
                    <a16:rowId xmlns:a16="http://schemas.microsoft.com/office/drawing/2014/main" val="3388671141"/>
                  </a:ext>
                </a:extLst>
              </a:tr>
              <a:tr h="567559">
                <a:tc>
                  <a:txBody>
                    <a:bodyPr/>
                    <a:lstStyle/>
                    <a:p>
                      <a:pPr algn="l" fontAlgn="ctr"/>
                      <a:r>
                        <a:rPr lang="en-US" sz="1200" b="0" i="0" u="none" strike="noStrike" dirty="0">
                          <a:solidFill>
                            <a:srgbClr val="1F1F1F"/>
                          </a:solidFill>
                          <a:effectLst/>
                          <a:latin typeface="Arial" panose="020B0604020202020204" pitchFamily="34" charset="0"/>
                        </a:rPr>
                        <a:t>Supporting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dirty="0">
                          <a:solidFill>
                            <a:srgbClr val="1F1F1F"/>
                          </a:solidFill>
                          <a:effectLst/>
                          <a:latin typeface="Arial" panose="020B0604020202020204" pitchFamily="34" charset="0"/>
                        </a:rPr>
                        <a:t>$5,000</a:t>
                      </a:r>
                    </a:p>
                  </a:txBody>
                  <a:tcPr marL="85725" marR="9525" marT="9525" marB="0" anchor="ctr"/>
                </a:tc>
                <a:tc>
                  <a:txBody>
                    <a:bodyPr/>
                    <a:lstStyle/>
                    <a:p>
                      <a:pPr algn="l" fontAlgn="ctr"/>
                      <a:r>
                        <a:rPr lang="en-US" sz="1200" b="0" i="0" u="none" strike="noStrike" dirty="0">
                          <a:solidFill>
                            <a:srgbClr val="1F1F1F"/>
                          </a:solidFill>
                          <a:effectLst/>
                          <a:latin typeface="Arial" panose="020B0604020202020204" pitchFamily="34" charset="0"/>
                        </a:rPr>
                        <a:t>Logo on event website and social media, recognition on the event website and social media </a:t>
                      </a:r>
                    </a:p>
                  </a:txBody>
                  <a:tcPr marL="85725" marR="9525" marT="9525" marB="0" anchor="ctr"/>
                </a:tc>
                <a:extLst>
                  <a:ext uri="{0D108BD9-81ED-4DB2-BD59-A6C34878D82A}">
                    <a16:rowId xmlns:a16="http://schemas.microsoft.com/office/drawing/2014/main" val="218774280"/>
                  </a:ext>
                </a:extLst>
              </a:tr>
              <a:tr h="441434">
                <a:tc>
                  <a:txBody>
                    <a:bodyPr/>
                    <a:lstStyle/>
                    <a:p>
                      <a:pPr algn="l" fontAlgn="ctr"/>
                      <a:r>
                        <a:rPr lang="en-US" sz="1200" b="0" i="0" u="none" strike="noStrike" dirty="0">
                          <a:solidFill>
                            <a:srgbClr val="1F1F1F"/>
                          </a:solidFill>
                          <a:effectLst/>
                          <a:latin typeface="Arial" panose="020B0604020202020204" pitchFamily="34" charset="0"/>
                        </a:rPr>
                        <a:t>Event and/or Program Sponsor</a:t>
                      </a:r>
                    </a:p>
                  </a:txBody>
                  <a:tcPr marL="85725" marR="9525" marT="9525" marB="0" anchor="ctr">
                    <a:lnL w="12700" cap="flat" cmpd="sng" algn="ctr">
                      <a:noFill/>
                      <a:prstDash val="solid"/>
                      <a:round/>
                      <a:headEnd type="none" w="med" len="med"/>
                      <a:tailEnd type="none" w="med" len="med"/>
                    </a:lnL>
                  </a:tcPr>
                </a:tc>
                <a:tc>
                  <a:txBody>
                    <a:bodyPr/>
                    <a:lstStyle/>
                    <a:p>
                      <a:pPr algn="l" fontAlgn="ctr"/>
                      <a:r>
                        <a:rPr lang="en-US" sz="1200" b="0" i="0" u="none" strike="noStrike" dirty="0">
                          <a:solidFill>
                            <a:srgbClr val="1F1F1F"/>
                          </a:solidFill>
                          <a:effectLst/>
                          <a:latin typeface="Arial" panose="020B0604020202020204" pitchFamily="34" charset="0"/>
                        </a:rPr>
                        <a:t>$1,000</a:t>
                      </a:r>
                    </a:p>
                  </a:txBody>
                  <a:tcPr marL="85725" marR="9525" marT="9525" marB="0" anchor="ctr"/>
                </a:tc>
                <a:tc>
                  <a:txBody>
                    <a:bodyPr/>
                    <a:lstStyle/>
                    <a:p>
                      <a:pPr algn="l" fontAlgn="ctr"/>
                      <a:r>
                        <a:rPr lang="en-US" sz="1200" b="0" i="0" u="none" strike="noStrike" dirty="0">
                          <a:solidFill>
                            <a:srgbClr val="1F1F1F"/>
                          </a:solidFill>
                          <a:effectLst/>
                          <a:latin typeface="Arial" panose="020B0604020202020204" pitchFamily="34" charset="0"/>
                        </a:rPr>
                        <a:t>Logo on event website and social media</a:t>
                      </a:r>
                    </a:p>
                  </a:txBody>
                  <a:tcPr marL="85725" marR="9525" marT="9525" marB="0" anchor="ctr"/>
                </a:tc>
                <a:extLst>
                  <a:ext uri="{0D108BD9-81ED-4DB2-BD59-A6C34878D82A}">
                    <a16:rowId xmlns:a16="http://schemas.microsoft.com/office/drawing/2014/main" val="3374938638"/>
                  </a:ext>
                </a:extLst>
              </a:tr>
            </a:tbl>
          </a:graphicData>
        </a:graphic>
      </p:graphicFrame>
      <p:sp>
        <p:nvSpPr>
          <p:cNvPr id="7" name="Date Placeholder 6">
            <a:extLst>
              <a:ext uri="{FF2B5EF4-FFF2-40B4-BE49-F238E27FC236}">
                <a16:creationId xmlns:a16="http://schemas.microsoft.com/office/drawing/2014/main" id="{E7F1AE66-47AA-4110-86B9-0626D4953989}"/>
              </a:ext>
            </a:extLst>
          </p:cNvPr>
          <p:cNvSpPr>
            <a:spLocks noGrp="1"/>
          </p:cNvSpPr>
          <p:nvPr>
            <p:ph type="dt" sz="half" idx="10"/>
          </p:nvPr>
        </p:nvSpPr>
        <p:spPr>
          <a:xfrm>
            <a:off x="838200" y="6356350"/>
            <a:ext cx="2743200" cy="365125"/>
          </a:xfrm>
        </p:spPr>
        <p:txBody>
          <a:bodyPr/>
          <a:lstStyle/>
          <a:p>
            <a:r>
              <a:rPr lang="en-US" dirty="0"/>
              <a:t>2023</a:t>
            </a:r>
          </a:p>
        </p:txBody>
      </p:sp>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a:xfrm>
            <a:off x="4038600" y="6356350"/>
            <a:ext cx="4114800" cy="365125"/>
          </a:xfrm>
        </p:spPr>
        <p:txBody>
          <a:bodyPr/>
          <a:lstStyle/>
          <a:p>
            <a:r>
              <a:rPr lang="en-US" dirty="0"/>
              <a:t>BOWLING FOR FOOD AS MEDICINE</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a:t>
            </a:fld>
            <a:endParaRPr lang="en-US" dirty="0"/>
          </a:p>
        </p:txBody>
      </p:sp>
    </p:spTree>
    <p:extLst>
      <p:ext uri="{BB962C8B-B14F-4D97-AF65-F5344CB8AC3E}">
        <p14:creationId xmlns:p14="http://schemas.microsoft.com/office/powerpoint/2010/main" val="249968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a:xfrm>
            <a:off x="5476875" y="136525"/>
            <a:ext cx="5111750" cy="1204912"/>
          </a:xfrm>
        </p:spPr>
        <p:txBody>
          <a:bodyPr anchor="b">
            <a:normAutofit/>
          </a:bodyPr>
          <a:lstStyle/>
          <a:p>
            <a:r>
              <a:rPr lang="en-US" sz="2400" dirty="0"/>
              <a:t>Why Sponsor Us?</a:t>
            </a:r>
          </a:p>
        </p:txBody>
      </p:sp>
      <p:sp>
        <p:nvSpPr>
          <p:cNvPr id="3" name="Subtitle 2">
            <a:extLst>
              <a:ext uri="{FF2B5EF4-FFF2-40B4-BE49-F238E27FC236}">
                <a16:creationId xmlns:a16="http://schemas.microsoft.com/office/drawing/2014/main" id="{45FD0450-A909-4CD9-8912-96A19ACEB7CB}"/>
              </a:ext>
            </a:extLst>
          </p:cNvPr>
          <p:cNvSpPr>
            <a:spLocks noGrp="1"/>
          </p:cNvSpPr>
          <p:nvPr>
            <p:ph type="body" idx="1"/>
          </p:nvPr>
        </p:nvSpPr>
        <p:spPr>
          <a:xfrm>
            <a:off x="5476875" y="1576551"/>
            <a:ext cx="5111750" cy="4666593"/>
          </a:xfrm>
        </p:spPr>
        <p:txBody>
          <a:bodyPr>
            <a:normAutofit/>
          </a:bodyPr>
          <a:lstStyle/>
          <a:p>
            <a:r>
              <a:rPr lang="en-US" dirty="0"/>
              <a:t>At Poverello, we believe in the transformative power for individuals of community involvement and partnership. Why? Because attendance and sponsorship aren't just numbers to us—they're the heartbeat of our mission. When you attend one of our events, you're not just a face in the crowd; you're a crucial part of a movement that's making real, impactful change. Your presence validates our work, increases our visibility, and strengthens the feedback loop that allows us to continually improve. But the magic doesn't stop there. Sponsorship takes this to the next level. It's more than financial support; it's a seal of approval that amplifies our credibility and extends our reach. Sponsors become part of a virtuous cycle, where their backing makes our programs possible, and the success of those programs, in turn, elevates their standing in the community. So, whether you're thinking of attending an event or becoming a sponsor, know that your involvement is the key that unlocks a world of positive change. This isn't just charity; it's a partnership for a better future. Join us, and let's make a meaningful impact together.</a:t>
            </a:r>
          </a:p>
        </p:txBody>
      </p:sp>
      <p:sp>
        <p:nvSpPr>
          <p:cNvPr id="4" name="Date Placeholder 3">
            <a:extLst>
              <a:ext uri="{FF2B5EF4-FFF2-40B4-BE49-F238E27FC236}">
                <a16:creationId xmlns:a16="http://schemas.microsoft.com/office/drawing/2014/main" id="{DA53D834-F1E2-4848-8093-D412A7B081AF}"/>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2023</a:t>
            </a:r>
          </a:p>
        </p:txBody>
      </p:sp>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dirty="0"/>
              <a:t>BOWLING FOR FOOD AS MEDICINE</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49DFD55-3C28-40EF-9E31-A92D2E4017FF}" type="slidenum">
              <a:rPr lang="en-US" smtClean="0"/>
              <a:pPr>
                <a:spcAft>
                  <a:spcPts val="600"/>
                </a:spcAft>
              </a:pPr>
              <a:t>6</a:t>
            </a:fld>
            <a:endParaRPr lang="en-US"/>
          </a:p>
        </p:txBody>
      </p:sp>
    </p:spTree>
    <p:extLst>
      <p:ext uri="{BB962C8B-B14F-4D97-AF65-F5344CB8AC3E}">
        <p14:creationId xmlns:p14="http://schemas.microsoft.com/office/powerpoint/2010/main" val="744379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DB88-62DD-4C41-977F-D59BEF14EE76}"/>
              </a:ext>
            </a:extLst>
          </p:cNvPr>
          <p:cNvSpPr>
            <a:spLocks noGrp="1"/>
          </p:cNvSpPr>
          <p:nvPr>
            <p:ph type="title"/>
          </p:nvPr>
        </p:nvSpPr>
        <p:spPr>
          <a:xfrm>
            <a:off x="838200" y="5509419"/>
            <a:ext cx="4082142" cy="585788"/>
          </a:xfrm>
        </p:spPr>
        <p:txBody>
          <a:bodyPr>
            <a:normAutofit/>
          </a:bodyPr>
          <a:lstStyle/>
          <a:p>
            <a:r>
              <a:rPr lang="en-US" dirty="0"/>
              <a:t>How to sponsor?</a:t>
            </a:r>
          </a:p>
        </p:txBody>
      </p:sp>
      <p:sp>
        <p:nvSpPr>
          <p:cNvPr id="3" name="Text Placeholder 2">
            <a:extLst>
              <a:ext uri="{FF2B5EF4-FFF2-40B4-BE49-F238E27FC236}">
                <a16:creationId xmlns:a16="http://schemas.microsoft.com/office/drawing/2014/main" id="{AEF37E83-2D8B-42EF-A2C4-5D2BBDB1F05B}"/>
              </a:ext>
            </a:extLst>
          </p:cNvPr>
          <p:cNvSpPr>
            <a:spLocks noGrp="1"/>
          </p:cNvSpPr>
          <p:nvPr>
            <p:ph type="body" sz="quarter" idx="13"/>
          </p:nvPr>
        </p:nvSpPr>
        <p:spPr>
          <a:xfrm>
            <a:off x="166074" y="1507772"/>
            <a:ext cx="2141764" cy="514350"/>
          </a:xfrm>
        </p:spPr>
        <p:txBody>
          <a:bodyPr/>
          <a:lstStyle/>
          <a:p>
            <a:r>
              <a:rPr lang="en-US" dirty="0"/>
              <a:t>online</a:t>
            </a:r>
          </a:p>
        </p:txBody>
      </p:sp>
      <p:sp>
        <p:nvSpPr>
          <p:cNvPr id="4" name="Text Placeholder 3">
            <a:extLst>
              <a:ext uri="{FF2B5EF4-FFF2-40B4-BE49-F238E27FC236}">
                <a16:creationId xmlns:a16="http://schemas.microsoft.com/office/drawing/2014/main" id="{B0D77839-2CFD-4BC8-85DA-9EE69CCE1B20}"/>
              </a:ext>
            </a:extLst>
          </p:cNvPr>
          <p:cNvSpPr>
            <a:spLocks noGrp="1"/>
          </p:cNvSpPr>
          <p:nvPr>
            <p:ph type="body" sz="quarter" idx="14"/>
          </p:nvPr>
        </p:nvSpPr>
        <p:spPr>
          <a:xfrm>
            <a:off x="732131" y="2584097"/>
            <a:ext cx="2141764" cy="514350"/>
          </a:xfrm>
        </p:spPr>
        <p:txBody>
          <a:bodyPr/>
          <a:lstStyle/>
          <a:p>
            <a:r>
              <a:rPr lang="en-US" dirty="0"/>
              <a:t>by phone</a:t>
            </a:r>
          </a:p>
        </p:txBody>
      </p:sp>
      <p:sp>
        <p:nvSpPr>
          <p:cNvPr id="5" name="Text Placeholder 4">
            <a:extLst>
              <a:ext uri="{FF2B5EF4-FFF2-40B4-BE49-F238E27FC236}">
                <a16:creationId xmlns:a16="http://schemas.microsoft.com/office/drawing/2014/main" id="{57E386FF-C90F-4484-A843-D4BA75FFF002}"/>
              </a:ext>
            </a:extLst>
          </p:cNvPr>
          <p:cNvSpPr>
            <a:spLocks noGrp="1"/>
          </p:cNvSpPr>
          <p:nvPr>
            <p:ph type="body" sz="quarter" idx="15"/>
          </p:nvPr>
        </p:nvSpPr>
        <p:spPr>
          <a:xfrm>
            <a:off x="1338556" y="3660422"/>
            <a:ext cx="2141764" cy="514350"/>
          </a:xfrm>
        </p:spPr>
        <p:txBody>
          <a:bodyPr/>
          <a:lstStyle/>
          <a:p>
            <a:r>
              <a:rPr lang="en-US" dirty="0"/>
              <a:t>stop by in person</a:t>
            </a:r>
          </a:p>
        </p:txBody>
      </p:sp>
      <p:sp>
        <p:nvSpPr>
          <p:cNvPr id="6" name="Text Placeholder 5">
            <a:extLst>
              <a:ext uri="{FF2B5EF4-FFF2-40B4-BE49-F238E27FC236}">
                <a16:creationId xmlns:a16="http://schemas.microsoft.com/office/drawing/2014/main" id="{F30780D1-5C1B-411C-81ED-7B9970FCBF8A}"/>
              </a:ext>
            </a:extLst>
          </p:cNvPr>
          <p:cNvSpPr>
            <a:spLocks noGrp="1"/>
          </p:cNvSpPr>
          <p:nvPr>
            <p:ph type="body" sz="quarter" idx="16"/>
          </p:nvPr>
        </p:nvSpPr>
        <p:spPr>
          <a:xfrm>
            <a:off x="1922756" y="4736748"/>
            <a:ext cx="2141764" cy="514350"/>
          </a:xfrm>
        </p:spPr>
        <p:txBody>
          <a:bodyPr/>
          <a:lstStyle/>
          <a:p>
            <a:r>
              <a:rPr lang="en-US" dirty="0"/>
              <a:t>email</a:t>
            </a:r>
          </a:p>
        </p:txBody>
      </p:sp>
      <p:sp>
        <p:nvSpPr>
          <p:cNvPr id="12" name="Text Placeholder 11">
            <a:extLst>
              <a:ext uri="{FF2B5EF4-FFF2-40B4-BE49-F238E27FC236}">
                <a16:creationId xmlns:a16="http://schemas.microsoft.com/office/drawing/2014/main" id="{FABE7D8B-D1CD-44C0-AD2D-2ABA67684E97}"/>
              </a:ext>
            </a:extLst>
          </p:cNvPr>
          <p:cNvSpPr>
            <a:spLocks noGrp="1"/>
          </p:cNvSpPr>
          <p:nvPr>
            <p:ph type="body" sz="quarter" idx="17"/>
          </p:nvPr>
        </p:nvSpPr>
        <p:spPr>
          <a:xfrm>
            <a:off x="4401536" y="1613528"/>
            <a:ext cx="5102680" cy="1010842"/>
          </a:xfrm>
        </p:spPr>
        <p:txBody>
          <a:bodyPr>
            <a:normAutofit/>
          </a:bodyPr>
          <a:lstStyle/>
          <a:p>
            <a:r>
              <a:rPr lang="en-US" dirty="0">
                <a:hlinkClick r:id="rId2">
                  <a:extLst>
                    <a:ext uri="{A12FA001-AC4F-418D-AE19-62706E023703}">
                      <ahyp:hlinkClr xmlns:ahyp="http://schemas.microsoft.com/office/drawing/2018/hyperlinkcolor" val="tx"/>
                    </a:ext>
                  </a:extLst>
                </a:hlinkClick>
              </a:rPr>
              <a:t>https://givebutter.com/poverellobowlathon</a:t>
            </a:r>
            <a:r>
              <a:rPr lang="en-US" dirty="0"/>
              <a:t> </a:t>
            </a:r>
          </a:p>
        </p:txBody>
      </p:sp>
      <p:sp>
        <p:nvSpPr>
          <p:cNvPr id="13" name="Text Placeholder 12">
            <a:extLst>
              <a:ext uri="{FF2B5EF4-FFF2-40B4-BE49-F238E27FC236}">
                <a16:creationId xmlns:a16="http://schemas.microsoft.com/office/drawing/2014/main" id="{8C2F0B15-120C-423F-8EE5-F303B19D5CC5}"/>
              </a:ext>
            </a:extLst>
          </p:cNvPr>
          <p:cNvSpPr>
            <a:spLocks noGrp="1"/>
          </p:cNvSpPr>
          <p:nvPr>
            <p:ph type="body" sz="quarter" idx="18"/>
          </p:nvPr>
        </p:nvSpPr>
        <p:spPr>
          <a:xfrm>
            <a:off x="4986029" y="2682564"/>
            <a:ext cx="5102680" cy="1010842"/>
          </a:xfrm>
        </p:spPr>
        <p:txBody>
          <a:bodyPr>
            <a:normAutofit/>
          </a:bodyPr>
          <a:lstStyle/>
          <a:p>
            <a:r>
              <a:rPr lang="en-US" dirty="0"/>
              <a:t>954-666-0743</a:t>
            </a:r>
          </a:p>
        </p:txBody>
      </p:sp>
      <p:sp>
        <p:nvSpPr>
          <p:cNvPr id="14" name="Text Placeholder 13">
            <a:extLst>
              <a:ext uri="{FF2B5EF4-FFF2-40B4-BE49-F238E27FC236}">
                <a16:creationId xmlns:a16="http://schemas.microsoft.com/office/drawing/2014/main" id="{300D2644-F516-41F1-A88D-93673EA209A4}"/>
              </a:ext>
            </a:extLst>
          </p:cNvPr>
          <p:cNvSpPr>
            <a:spLocks noGrp="1"/>
          </p:cNvSpPr>
          <p:nvPr>
            <p:ph type="body" sz="quarter" idx="19"/>
          </p:nvPr>
        </p:nvSpPr>
        <p:spPr>
          <a:xfrm>
            <a:off x="5576938" y="3755394"/>
            <a:ext cx="5701022" cy="1010842"/>
          </a:xfrm>
        </p:spPr>
        <p:txBody>
          <a:bodyPr>
            <a:normAutofit fontScale="92500"/>
          </a:bodyPr>
          <a:lstStyle/>
          <a:p>
            <a:r>
              <a:rPr lang="en-US" dirty="0"/>
              <a:t>2056 N Dixie Hwy, Wilton Manors, FL 33305 ask for Tom or Brad</a:t>
            </a:r>
          </a:p>
          <a:p>
            <a:r>
              <a:rPr lang="en-US" dirty="0"/>
              <a:t>     172 N. Powerline Rd., Pompano Beach, FL 33069  ask for John David</a:t>
            </a:r>
          </a:p>
          <a:p>
            <a:r>
              <a:rPr lang="en-US" dirty="0"/>
              <a:t>          7721 N Military </a:t>
            </a:r>
            <a:r>
              <a:rPr lang="en-US" dirty="0" err="1"/>
              <a:t>Trl</a:t>
            </a:r>
            <a:r>
              <a:rPr lang="en-US" dirty="0"/>
              <a:t>, West Palm Beach, FL 33410 ask for Dr. Orelus</a:t>
            </a:r>
          </a:p>
        </p:txBody>
      </p:sp>
      <p:sp>
        <p:nvSpPr>
          <p:cNvPr id="15" name="Text Placeholder 14">
            <a:extLst>
              <a:ext uri="{FF2B5EF4-FFF2-40B4-BE49-F238E27FC236}">
                <a16:creationId xmlns:a16="http://schemas.microsoft.com/office/drawing/2014/main" id="{9405A1F0-98C1-4B11-8D9A-3C009ADC44D0}"/>
              </a:ext>
            </a:extLst>
          </p:cNvPr>
          <p:cNvSpPr>
            <a:spLocks noGrp="1"/>
          </p:cNvSpPr>
          <p:nvPr>
            <p:ph type="body" sz="quarter" idx="20"/>
          </p:nvPr>
        </p:nvSpPr>
        <p:spPr>
          <a:xfrm>
            <a:off x="6175280" y="4824430"/>
            <a:ext cx="5102680" cy="1010842"/>
          </a:xfrm>
        </p:spPr>
        <p:txBody>
          <a:bodyPr>
            <a:normAutofit/>
          </a:bodyPr>
          <a:lstStyle/>
          <a:p>
            <a:r>
              <a:rPr lang="en-US" dirty="0"/>
              <a:t>bbarnes@poverello.org</a:t>
            </a:r>
          </a:p>
        </p:txBody>
      </p:sp>
      <p:sp>
        <p:nvSpPr>
          <p:cNvPr id="16" name="Date Placeholder 15">
            <a:extLst>
              <a:ext uri="{FF2B5EF4-FFF2-40B4-BE49-F238E27FC236}">
                <a16:creationId xmlns:a16="http://schemas.microsoft.com/office/drawing/2014/main" id="{24238BD7-9B10-4E64-B1B4-FDE6DD70AA60}"/>
              </a:ext>
            </a:extLst>
          </p:cNvPr>
          <p:cNvSpPr>
            <a:spLocks noGrp="1"/>
          </p:cNvSpPr>
          <p:nvPr>
            <p:ph type="dt" sz="half" idx="10"/>
          </p:nvPr>
        </p:nvSpPr>
        <p:spPr>
          <a:xfrm>
            <a:off x="838200" y="6356350"/>
            <a:ext cx="2743200" cy="365125"/>
          </a:xfrm>
        </p:spPr>
        <p:txBody>
          <a:bodyPr/>
          <a:lstStyle/>
          <a:p>
            <a:r>
              <a:rPr lang="en-US" dirty="0"/>
              <a:t>2023</a:t>
            </a:r>
          </a:p>
        </p:txBody>
      </p:sp>
      <p:sp>
        <p:nvSpPr>
          <p:cNvPr id="17" name="Footer Placeholder 16">
            <a:extLst>
              <a:ext uri="{FF2B5EF4-FFF2-40B4-BE49-F238E27FC236}">
                <a16:creationId xmlns:a16="http://schemas.microsoft.com/office/drawing/2014/main" id="{CD3D67B7-A821-49FC-94BE-19EDE9D319A5}"/>
              </a:ext>
            </a:extLst>
          </p:cNvPr>
          <p:cNvSpPr>
            <a:spLocks noGrp="1"/>
          </p:cNvSpPr>
          <p:nvPr>
            <p:ph type="ftr" sz="quarter" idx="11"/>
          </p:nvPr>
        </p:nvSpPr>
        <p:spPr>
          <a:xfrm>
            <a:off x="6749143" y="6356350"/>
            <a:ext cx="3775981" cy="365125"/>
          </a:xfrm>
        </p:spPr>
        <p:txBody>
          <a:bodyPr/>
          <a:lstStyle/>
          <a:p>
            <a:r>
              <a:rPr lang="en-US" dirty="0"/>
              <a:t>BOWLING FOR FOOD AS MEDICINE</a:t>
            </a:r>
          </a:p>
        </p:txBody>
      </p:sp>
      <p:sp>
        <p:nvSpPr>
          <p:cNvPr id="18" name="Slide Number Placeholder 17">
            <a:extLst>
              <a:ext uri="{FF2B5EF4-FFF2-40B4-BE49-F238E27FC236}">
                <a16:creationId xmlns:a16="http://schemas.microsoft.com/office/drawing/2014/main" id="{C8D6D0E8-3983-4B7D-ADB2-077E17AD3BD0}"/>
              </a:ext>
            </a:extLst>
          </p:cNvPr>
          <p:cNvSpPr>
            <a:spLocks noGrp="1"/>
          </p:cNvSpPr>
          <p:nvPr>
            <p:ph type="sldNum" sz="quarter" idx="12"/>
          </p:nvPr>
        </p:nvSpPr>
        <p:spPr>
          <a:xfrm>
            <a:off x="10810874" y="6356350"/>
            <a:ext cx="542925" cy="365125"/>
          </a:xfrm>
        </p:spPr>
        <p:txBody>
          <a:bodyPr/>
          <a:lstStyle/>
          <a:p>
            <a:fld id="{A49DFD55-3C28-40EF-9E31-A92D2E4017FF}" type="slidenum">
              <a:rPr lang="en-US" smtClean="0"/>
              <a:pPr/>
              <a:t>7</a:t>
            </a:fld>
            <a:endParaRPr lang="en-US" dirty="0"/>
          </a:p>
        </p:txBody>
      </p:sp>
    </p:spTree>
    <p:extLst>
      <p:ext uri="{BB962C8B-B14F-4D97-AF65-F5344CB8AC3E}">
        <p14:creationId xmlns:p14="http://schemas.microsoft.com/office/powerpoint/2010/main" val="33210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476875" y="1671639"/>
            <a:ext cx="5111750" cy="1204912"/>
          </a:xfrm>
        </p:spPr>
        <p:txBody>
          <a:bodyPr/>
          <a:lstStyle/>
          <a:p>
            <a:r>
              <a:rPr lang="en-US" dirty="0"/>
              <a:t>A Special Thank You</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476875" y="3026979"/>
            <a:ext cx="5111750" cy="3329371"/>
          </a:xfrm>
        </p:spPr>
        <p:txBody>
          <a:bodyPr>
            <a:normAutofit fontScale="92500" lnSpcReduction="10000"/>
          </a:bodyPr>
          <a:lstStyle/>
          <a:p>
            <a:r>
              <a:rPr lang="en-US" dirty="0"/>
              <a:t>Today, people with meager means are struggling. One recent google review said it best: </a:t>
            </a:r>
          </a:p>
          <a:p>
            <a:r>
              <a:rPr lang="en-US" dirty="0"/>
              <a:t>“Thank you Poverello Eat Well Center!!! I was at my lowest point; but, you rescued me. I was so ashamed, but, you made me feel like a human... of WORTH and DIGNITY. I was so depressed beyond words could explain, but, you showed me kindness and understanding with compassion! I was lost; but, you helped to anchor me. Thank you Thank you Thank you </a:t>
            </a:r>
            <a:r>
              <a:rPr lang="en-US" dirty="0" err="1"/>
              <a:t>You</a:t>
            </a:r>
            <a:r>
              <a:rPr lang="en-US" dirty="0"/>
              <a:t> DO NOT KNOW HOW life-changing your actions were!  I need you to know that. To anyone needing help. PLEASE do not be afraid to reach out, they will help you. DON'T wait like me, until it was almost too late to believe. You are not alone. They will truly help!” </a:t>
            </a:r>
          </a:p>
          <a:p>
            <a:r>
              <a:rPr lang="en-US" dirty="0"/>
              <a:t>I add my humble thanks for your efforts in supporting our community work. </a:t>
            </a:r>
          </a:p>
          <a:p>
            <a:r>
              <a:rPr lang="en-US" dirty="0"/>
              <a:t>Contact details: Tpietrogallo@poverello.org</a:t>
            </a:r>
          </a:p>
        </p:txBody>
      </p:sp>
      <p:sp>
        <p:nvSpPr>
          <p:cNvPr id="4" name="Date Placeholder 3">
            <a:extLst>
              <a:ext uri="{FF2B5EF4-FFF2-40B4-BE49-F238E27FC236}">
                <a16:creationId xmlns:a16="http://schemas.microsoft.com/office/drawing/2014/main" id="{00560550-EE65-43CE-B899-F421E74287A1}"/>
              </a:ext>
            </a:extLst>
          </p:cNvPr>
          <p:cNvSpPr>
            <a:spLocks noGrp="1"/>
          </p:cNvSpPr>
          <p:nvPr>
            <p:ph type="dt" sz="half" idx="10"/>
          </p:nvPr>
        </p:nvSpPr>
        <p:spPr>
          <a:xfrm>
            <a:off x="838200" y="6356350"/>
            <a:ext cx="2743200" cy="365125"/>
          </a:xfrm>
        </p:spPr>
        <p:txBody>
          <a:bodyPr/>
          <a:lstStyle/>
          <a:p>
            <a:r>
              <a:rPr lang="en-US" dirty="0"/>
              <a:t>2023</a:t>
            </a: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r>
              <a:rPr lang="en-US" dirty="0"/>
              <a:t>BOWLING FOR FOOD AS MEDICINE</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8</a:t>
            </a:fld>
            <a:endParaRPr lang="en-US" dirty="0"/>
          </a:p>
        </p:txBody>
      </p:sp>
    </p:spTree>
    <p:extLst>
      <p:ext uri="{BB962C8B-B14F-4D97-AF65-F5344CB8AC3E}">
        <p14:creationId xmlns:p14="http://schemas.microsoft.com/office/powerpoint/2010/main" val="1742861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1615736"/>
            <a:ext cx="4179570" cy="1524735"/>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267200" y="3238103"/>
            <a:ext cx="4179570" cy="2295594"/>
          </a:xfrm>
        </p:spPr>
        <p:txBody>
          <a:bodyPr vert="horz" lIns="91440" tIns="45720" rIns="91440" bIns="45720" rtlCol="0" anchor="t">
            <a:normAutofit/>
          </a:bodyPr>
          <a:lstStyle/>
          <a:p>
            <a:r>
              <a:rPr lang="en-US" dirty="0"/>
              <a:t>THOMAS PIETROGALLO, MSW, LCSW, MBA</a:t>
            </a:r>
          </a:p>
          <a:p>
            <a:r>
              <a:rPr lang="en-US" dirty="0"/>
              <a:t>TPIETROGALLO@POVERELLO.ORG</a:t>
            </a:r>
          </a:p>
          <a:p>
            <a:r>
              <a:rPr lang="en-US" dirty="0"/>
              <a:t>954-213-6597</a:t>
            </a:r>
          </a:p>
          <a:p>
            <a:r>
              <a:rPr lang="en-US" dirty="0"/>
              <a:t>WWW.POVERELLO.ORG</a:t>
            </a:r>
          </a:p>
        </p:txBody>
      </p:sp>
      <p:sp>
        <p:nvSpPr>
          <p:cNvPr id="4" name="Date Placeholder 3">
            <a:extLst>
              <a:ext uri="{FF2B5EF4-FFF2-40B4-BE49-F238E27FC236}">
                <a16:creationId xmlns:a16="http://schemas.microsoft.com/office/drawing/2014/main" id="{A47C7382-18E7-4821-8C61-461D6BBE08FC}"/>
              </a:ext>
            </a:extLst>
          </p:cNvPr>
          <p:cNvSpPr>
            <a:spLocks noGrp="1"/>
          </p:cNvSpPr>
          <p:nvPr>
            <p:ph type="dt" sz="half" idx="10"/>
          </p:nvPr>
        </p:nvSpPr>
        <p:spPr>
          <a:xfrm>
            <a:off x="4267200" y="6356350"/>
            <a:ext cx="1774371" cy="365125"/>
          </a:xfrm>
        </p:spPr>
        <p:txBody>
          <a:bodyPr/>
          <a:lstStyle/>
          <a:p>
            <a:r>
              <a:rPr lang="en-US" dirty="0"/>
              <a:t>2023</a:t>
            </a:r>
          </a:p>
        </p:txBody>
      </p:sp>
      <p:sp>
        <p:nvSpPr>
          <p:cNvPr id="5" name="Footer Placeholder 4">
            <a:extLst>
              <a:ext uri="{FF2B5EF4-FFF2-40B4-BE49-F238E27FC236}">
                <a16:creationId xmlns:a16="http://schemas.microsoft.com/office/drawing/2014/main" id="{3990FA1B-5022-47AB-A0AE-8F5C5797997C}"/>
              </a:ext>
            </a:extLst>
          </p:cNvPr>
          <p:cNvSpPr>
            <a:spLocks noGrp="1"/>
          </p:cNvSpPr>
          <p:nvPr>
            <p:ph type="ftr" sz="quarter" idx="11"/>
          </p:nvPr>
        </p:nvSpPr>
        <p:spPr>
          <a:xfrm>
            <a:off x="6479721" y="6356350"/>
            <a:ext cx="2661557" cy="365125"/>
          </a:xfrm>
        </p:spPr>
        <p:txBody>
          <a:bodyPr/>
          <a:lstStyle/>
          <a:p>
            <a:r>
              <a:rPr lang="en-US" dirty="0"/>
              <a:t>BOWLING FOR FOOD AS MEDICINE</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9</a:t>
            </a:fld>
            <a:endParaRPr lang="en-US" dirty="0"/>
          </a:p>
        </p:txBody>
      </p:sp>
    </p:spTree>
    <p:extLst>
      <p:ext uri="{BB962C8B-B14F-4D97-AF65-F5344CB8AC3E}">
        <p14:creationId xmlns:p14="http://schemas.microsoft.com/office/powerpoint/2010/main" val="1969787568"/>
      </p:ext>
    </p:extLst>
  </p:cSld>
  <p:clrMapOvr>
    <a:masterClrMapping/>
  </p:clrMapOvr>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17F9B5-A097-44C6-9E8A-6F65D534F82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651AEBA8-55C6-45C9-B32E-3F669A6785AF}">
  <ds:schemaRefs>
    <ds:schemaRef ds:uri="http://schemas.microsoft.com/sharepoint/v3/contenttype/forms"/>
  </ds:schemaRefs>
</ds:datastoreItem>
</file>

<file path=customXml/itemProps3.xml><?xml version="1.0" encoding="utf-8"?>
<ds:datastoreItem xmlns:ds="http://schemas.openxmlformats.org/officeDocument/2006/customXml" ds:itemID="{23F433AB-7807-4CA6-867C-64919B5CD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Minimalist presentation</Template>
  <TotalTime>93</TotalTime>
  <Words>965</Words>
  <Application>Microsoft Office PowerPoint</Application>
  <PresentationFormat>Widescreen</PresentationFormat>
  <Paragraphs>80</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Segoe UI Emoji</vt:lpstr>
      <vt:lpstr>Tenorite</vt:lpstr>
      <vt:lpstr>Office Theme</vt:lpstr>
      <vt:lpstr>Bowling for food as Medicine</vt:lpstr>
      <vt:lpstr>Event Schedule</vt:lpstr>
      <vt:lpstr>A BRIEF history</vt:lpstr>
      <vt:lpstr>PowerPoint Presentation</vt:lpstr>
      <vt:lpstr>sponsorships</vt:lpstr>
      <vt:lpstr>Why Sponsor Us?</vt:lpstr>
      <vt:lpstr>How to sponsor?</vt:lpstr>
      <vt:lpstr>A Special 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Thomas Pietrogallo</cp:lastModifiedBy>
  <cp:revision>183</cp:revision>
  <dcterms:created xsi:type="dcterms:W3CDTF">2023-09-04T14:27:34Z</dcterms:created>
  <dcterms:modified xsi:type="dcterms:W3CDTF">2023-11-16T19:42:17Z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